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7559675" cy="10691813"/>
  <p:notesSz cx="6797675" cy="9926638"/>
  <p:defaultTextStyle>
    <a:defPPr>
      <a:defRPr lang="it-IT"/>
    </a:defPPr>
    <a:lvl1pPr marL="0" algn="l" defTabSz="995507" rtl="0" eaLnBrk="1" latinLnBrk="0" hangingPunct="1">
      <a:defRPr sz="1960" kern="1200">
        <a:solidFill>
          <a:schemeClr val="tx1"/>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69" userDrawn="1">
          <p15:clr>
            <a:srgbClr val="A4A3A4"/>
          </p15:clr>
        </p15:guide>
        <p15:guide id="2" pos="294" userDrawn="1">
          <p15:clr>
            <a:srgbClr val="A4A3A4"/>
          </p15:clr>
        </p15:guide>
        <p15:guide id="3" pos="4468" userDrawn="1">
          <p15:clr>
            <a:srgbClr val="A4A3A4"/>
          </p15:clr>
        </p15:guide>
        <p15:guide id="4" orient="horz" pos="306" userDrawn="1">
          <p15:clr>
            <a:srgbClr val="A4A3A4"/>
          </p15:clr>
        </p15:guide>
        <p15:guide id="5" orient="horz" pos="6452" userDrawn="1">
          <p15:clr>
            <a:srgbClr val="A4A3A4"/>
          </p15:clr>
        </p15:guide>
        <p15:guide id="6" pos="2381" userDrawn="1">
          <p15:clr>
            <a:srgbClr val="A4A3A4"/>
          </p15:clr>
        </p15:guide>
        <p15:guide id="7" pos="4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0998"/>
    <a:srgbClr val="B3EBFF"/>
    <a:srgbClr val="33CCFF"/>
    <a:srgbClr val="75DBFF"/>
    <a:srgbClr val="5B9BD5"/>
    <a:srgbClr val="EDEDED"/>
    <a:srgbClr val="F68711"/>
    <a:srgbClr val="D26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ile chiaro 1 - Color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31" autoAdjust="0"/>
    <p:restoredTop sz="95854" autoAdjust="0"/>
  </p:normalViewPr>
  <p:slideViewPr>
    <p:cSldViewPr snapToGrid="0">
      <p:cViewPr>
        <p:scale>
          <a:sx n="200" d="100"/>
          <a:sy n="200" d="100"/>
        </p:scale>
        <p:origin x="-138" y="642"/>
      </p:cViewPr>
      <p:guideLst>
        <p:guide orient="horz" pos="2869"/>
        <p:guide orient="horz" pos="306"/>
        <p:guide orient="horz" pos="6452"/>
        <p:guide pos="294"/>
        <p:guide pos="4468"/>
        <p:guide pos="2381"/>
        <p:guide pos="453"/>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04F2791-F0DA-436B-9FF3-E59A997B626F}" type="datetimeFigureOut">
              <a:rPr lang="it-IT" smtClean="0"/>
              <a:pPr/>
              <a:t>10/11/2020</a:t>
            </a:fld>
            <a:endParaRPr lang="it-IT"/>
          </a:p>
        </p:txBody>
      </p:sp>
      <p:sp>
        <p:nvSpPr>
          <p:cNvPr id="4" name="Segnaposto immagine diapositiva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B31147E-29FD-4CA1-AD54-D6A4A136AD2A}" type="slidenum">
              <a:rPr lang="it-IT" smtClean="0"/>
              <a:pPr/>
              <a:t>‹N›</a:t>
            </a:fld>
            <a:endParaRPr lang="it-IT"/>
          </a:p>
        </p:txBody>
      </p:sp>
    </p:spTree>
    <p:extLst>
      <p:ext uri="{BB962C8B-B14F-4D97-AF65-F5344CB8AC3E}">
        <p14:creationId xmlns:p14="http://schemas.microsoft.com/office/powerpoint/2010/main" xmlns="" val="65428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B31147E-29FD-4CA1-AD54-D6A4A136AD2A}" type="slidenum">
              <a:rPr lang="it-IT" smtClean="0"/>
              <a:pPr/>
              <a:t>1</a:t>
            </a:fld>
            <a:endParaRPr lang="it-IT"/>
          </a:p>
        </p:txBody>
      </p:sp>
    </p:spTree>
    <p:extLst>
      <p:ext uri="{BB962C8B-B14F-4D97-AF65-F5344CB8AC3E}">
        <p14:creationId xmlns:p14="http://schemas.microsoft.com/office/powerpoint/2010/main" xmlns="" val="138908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it-IT" smtClean="0"/>
              <a:t>Fare clic per modificare lo stile del titolo</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49649E4-8713-4B37-B80B-56809D52D28F}" type="datetime1">
              <a:rPr lang="it-IT" smtClean="0"/>
              <a:pPr/>
              <a:t>10/11/2020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1683589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B05E65A-3E49-4D25-A27F-7B85CDF1A944}" type="datetime1">
              <a:rPr lang="it-IT" smtClean="0"/>
              <a:pPr/>
              <a:t>10/11/2020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264874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F604BD4D-BD56-4C7F-B10C-30AF14EE3A69}" type="datetime1">
              <a:rPr lang="it-IT" smtClean="0"/>
              <a:pPr/>
              <a:t>10/11/2020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2557834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EA2A59B-6141-4DF3-ADEC-9E1B8B6AA54F}" type="datetime1">
              <a:rPr lang="it-IT" smtClean="0"/>
              <a:pPr/>
              <a:t>10/11/2020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1350386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it-IT" smtClean="0"/>
              <a:t>Fare clic per modificare stili del testo dello schema</a:t>
            </a:r>
          </a:p>
        </p:txBody>
      </p:sp>
      <p:sp>
        <p:nvSpPr>
          <p:cNvPr id="4" name="Content Placeholder 3"/>
          <p:cNvSpPr>
            <a:spLocks noGrp="1"/>
          </p:cNvSpPr>
          <p:nvPr>
            <p:ph sz="half" idx="2"/>
          </p:nvPr>
        </p:nvSpPr>
        <p:spPr>
          <a:xfrm>
            <a:off x="520713" y="3905482"/>
            <a:ext cx="3198096" cy="57443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it-IT" smtClean="0"/>
              <a:t>Fare clic per modificare stili del testo dello schema</a:t>
            </a:r>
          </a:p>
        </p:txBody>
      </p:sp>
      <p:sp>
        <p:nvSpPr>
          <p:cNvPr id="6" name="Content Placeholder 5"/>
          <p:cNvSpPr>
            <a:spLocks noGrp="1"/>
          </p:cNvSpPr>
          <p:nvPr>
            <p:ph sz="quarter" idx="4"/>
          </p:nvPr>
        </p:nvSpPr>
        <p:spPr>
          <a:xfrm>
            <a:off x="3827086" y="3905482"/>
            <a:ext cx="3213847" cy="57443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FCB5DF0D-0849-494A-A232-43A75E0DE0CC}" type="datetime1">
              <a:rPr lang="it-IT" smtClean="0"/>
              <a:pPr/>
              <a:t>10/11/2020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4104980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2A96954-ECB3-4D6B-8FF9-7A5A9A096B08}" type="datetime1">
              <a:rPr lang="it-IT" smtClean="0"/>
              <a:pPr/>
              <a:t>10/11/2020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3374013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9D152-FA59-45DA-A9D6-619A59117047}" type="datetime1">
              <a:rPr lang="it-IT" smtClean="0"/>
              <a:pPr/>
              <a:t>10/11/2020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1370458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it-IT" smtClean="0"/>
              <a:t>Fare clic per modificare lo stile del titolo</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DA10173E-1C2F-4F44-8408-D43C05B32144}" type="datetime1">
              <a:rPr lang="it-IT" smtClean="0"/>
              <a:pPr/>
              <a:t>10/11/2020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2857365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DE46B8FD-77E9-4753-A0F9-EC51EFACA5C4}" type="datetime1">
              <a:rPr lang="it-IT" smtClean="0"/>
              <a:pPr/>
              <a:t>10/11/2020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1652561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BABBE13-FF5D-40BE-B5FE-0FE2F7E1D3B1}" type="datetime1">
              <a:rPr lang="it-IT" smtClean="0"/>
              <a:pPr/>
              <a:t>10/11/2020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2289201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4B47692B-A5E5-4DA3-8B73-BF74DCC4A716}" type="datetime1">
              <a:rPr lang="it-IT" smtClean="0"/>
              <a:pPr/>
              <a:t>10/11/2020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343126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83AB2247-6AD8-456F-B82A-421CE8FDEED9}" type="datetime1">
              <a:rPr lang="it-IT" smtClean="0"/>
              <a:pPr/>
              <a:t>10/11/2020</a:t>
            </a:fld>
            <a:endParaRPr lang="it-IT"/>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ACD4ECF4-FF43-4AF9-AA08-5780B33495F4}" type="slidenum">
              <a:rPr lang="it-IT" smtClean="0"/>
              <a:pPr/>
              <a:t>‹N›</a:t>
            </a:fld>
            <a:endParaRPr lang="it-IT"/>
          </a:p>
        </p:txBody>
      </p:sp>
    </p:spTree>
    <p:extLst>
      <p:ext uri="{BB962C8B-B14F-4D97-AF65-F5344CB8AC3E}">
        <p14:creationId xmlns:p14="http://schemas.microsoft.com/office/powerpoint/2010/main" xmlns="" val="22244142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po 25"/>
          <p:cNvGrpSpPr/>
          <p:nvPr/>
        </p:nvGrpSpPr>
        <p:grpSpPr>
          <a:xfrm>
            <a:off x="466725" y="419100"/>
            <a:ext cx="7635876" cy="3829050"/>
            <a:chOff x="466725" y="419100"/>
            <a:chExt cx="7635876" cy="3829050"/>
          </a:xfrm>
        </p:grpSpPr>
        <p:pic>
          <p:nvPicPr>
            <p:cNvPr id="1026" name="Picture 4075"/>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924051" y="725458"/>
              <a:ext cx="6115955" cy="344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3" name="Rettangolo 72"/>
            <p:cNvSpPr/>
            <p:nvPr/>
          </p:nvSpPr>
          <p:spPr>
            <a:xfrm rot="5400000">
              <a:off x="4482307" y="986632"/>
              <a:ext cx="171449" cy="6256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p:cNvSpPr/>
            <p:nvPr/>
          </p:nvSpPr>
          <p:spPr>
            <a:xfrm>
              <a:off x="7002463" y="419100"/>
              <a:ext cx="1100138" cy="3829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9" name="Shape 11"/>
            <p:cNvSpPr>
              <a:spLocks/>
            </p:cNvSpPr>
            <p:nvPr/>
          </p:nvSpPr>
          <p:spPr bwMode="auto">
            <a:xfrm>
              <a:off x="923178" y="820739"/>
              <a:ext cx="2803526" cy="3222625"/>
            </a:xfrm>
            <a:custGeom>
              <a:avLst/>
              <a:gdLst>
                <a:gd name="T0" fmla="*/ 0 w 2804211"/>
                <a:gd name="T1" fmla="*/ 0 h 3222003"/>
                <a:gd name="T2" fmla="*/ 1386954 w 2804211"/>
                <a:gd name="T3" fmla="*/ 0 h 3222003"/>
                <a:gd name="T4" fmla="*/ 2804211 w 2804211"/>
                <a:gd name="T5" fmla="*/ 3222003 h 3222003"/>
                <a:gd name="T6" fmla="*/ 0 w 2804211"/>
                <a:gd name="T7" fmla="*/ 3222003 h 3222003"/>
                <a:gd name="T8" fmla="*/ 0 w 2804211"/>
                <a:gd name="T9" fmla="*/ 0 h 3222003"/>
                <a:gd name="T10" fmla="*/ 0 w 2804211"/>
                <a:gd name="T11" fmla="*/ 0 h 3222003"/>
                <a:gd name="T12" fmla="*/ 2804211 w 2804211"/>
                <a:gd name="T13" fmla="*/ 3222003 h 3222003"/>
              </a:gdLst>
              <a:ahLst/>
              <a:cxnLst>
                <a:cxn ang="0">
                  <a:pos x="T0" y="T1"/>
                </a:cxn>
                <a:cxn ang="0">
                  <a:pos x="T2" y="T3"/>
                </a:cxn>
                <a:cxn ang="0">
                  <a:pos x="T4" y="T5"/>
                </a:cxn>
                <a:cxn ang="0">
                  <a:pos x="T6" y="T7"/>
                </a:cxn>
                <a:cxn ang="0">
                  <a:pos x="T8" y="T9"/>
                </a:cxn>
              </a:cxnLst>
              <a:rect l="T10" t="T11" r="T12" b="T13"/>
              <a:pathLst>
                <a:path w="2804211" h="3222003">
                  <a:moveTo>
                    <a:pt x="0" y="0"/>
                  </a:moveTo>
                  <a:lnTo>
                    <a:pt x="1386954" y="0"/>
                  </a:lnTo>
                  <a:lnTo>
                    <a:pt x="2804211" y="3222003"/>
                  </a:lnTo>
                  <a:lnTo>
                    <a:pt x="0" y="3222003"/>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it-IT" altLang="it-IT" sz="1800">
                <a:latin typeface="Arial" panose="020B0604020202020204" pitchFamily="34" charset="0"/>
              </a:endParaRPr>
            </a:p>
          </p:txBody>
        </p:sp>
        <p:grpSp>
          <p:nvGrpSpPr>
            <p:cNvPr id="28" name="Gruppo 27"/>
            <p:cNvGrpSpPr/>
            <p:nvPr/>
          </p:nvGrpSpPr>
          <p:grpSpPr>
            <a:xfrm>
              <a:off x="632460" y="990600"/>
              <a:ext cx="3101340" cy="3032760"/>
              <a:chOff x="632460" y="990600"/>
              <a:chExt cx="3101340" cy="3032760"/>
            </a:xfrm>
          </p:grpSpPr>
          <p:sp>
            <p:nvSpPr>
              <p:cNvPr id="5" name="Triangolo rettangolo 4"/>
              <p:cNvSpPr/>
              <p:nvPr/>
            </p:nvSpPr>
            <p:spPr>
              <a:xfrm>
                <a:off x="2387600" y="993775"/>
                <a:ext cx="1346200" cy="302577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632460" y="990600"/>
                <a:ext cx="1755140" cy="303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9" name="Shape 11"/>
            <p:cNvSpPr>
              <a:spLocks/>
            </p:cNvSpPr>
            <p:nvPr/>
          </p:nvSpPr>
          <p:spPr bwMode="auto">
            <a:xfrm>
              <a:off x="466725" y="820739"/>
              <a:ext cx="2803526" cy="3222625"/>
            </a:xfrm>
            <a:custGeom>
              <a:avLst/>
              <a:gdLst>
                <a:gd name="T0" fmla="*/ 0 w 2804211"/>
                <a:gd name="T1" fmla="*/ 0 h 3222003"/>
                <a:gd name="T2" fmla="*/ 1386954 w 2804211"/>
                <a:gd name="T3" fmla="*/ 0 h 3222003"/>
                <a:gd name="T4" fmla="*/ 2804211 w 2804211"/>
                <a:gd name="T5" fmla="*/ 3222003 h 3222003"/>
                <a:gd name="T6" fmla="*/ 0 w 2804211"/>
                <a:gd name="T7" fmla="*/ 3222003 h 3222003"/>
                <a:gd name="T8" fmla="*/ 0 w 2804211"/>
                <a:gd name="T9" fmla="*/ 0 h 3222003"/>
                <a:gd name="T10" fmla="*/ 0 w 2804211"/>
                <a:gd name="T11" fmla="*/ 0 h 3222003"/>
                <a:gd name="T12" fmla="*/ 2804211 w 2804211"/>
                <a:gd name="T13" fmla="*/ 3222003 h 3222003"/>
              </a:gdLst>
              <a:ahLst/>
              <a:cxnLst>
                <a:cxn ang="0">
                  <a:pos x="T0" y="T1"/>
                </a:cxn>
                <a:cxn ang="0">
                  <a:pos x="T2" y="T3"/>
                </a:cxn>
                <a:cxn ang="0">
                  <a:pos x="T4" y="T5"/>
                </a:cxn>
                <a:cxn ang="0">
                  <a:pos x="T6" y="T7"/>
                </a:cxn>
                <a:cxn ang="0">
                  <a:pos x="T8" y="T9"/>
                </a:cxn>
              </a:cxnLst>
              <a:rect l="T10" t="T11" r="T12" b="T13"/>
              <a:pathLst>
                <a:path w="2804211" h="3222003">
                  <a:moveTo>
                    <a:pt x="0" y="0"/>
                  </a:moveTo>
                  <a:lnTo>
                    <a:pt x="1386954" y="0"/>
                  </a:lnTo>
                  <a:lnTo>
                    <a:pt x="2804211" y="3222003"/>
                  </a:lnTo>
                  <a:lnTo>
                    <a:pt x="0" y="3222003"/>
                  </a:lnTo>
                  <a:lnTo>
                    <a:pt x="0" y="0"/>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it-IT" altLang="it-IT" sz="1800">
                <a:latin typeface="Arial" panose="020B0604020202020204" pitchFamily="34" charset="0"/>
              </a:endParaRPr>
            </a:p>
          </p:txBody>
        </p:sp>
        <p:sp>
          <p:nvSpPr>
            <p:cNvPr id="6" name="Shape 8"/>
            <p:cNvSpPr>
              <a:spLocks/>
            </p:cNvSpPr>
            <p:nvPr/>
          </p:nvSpPr>
          <p:spPr bwMode="auto">
            <a:xfrm>
              <a:off x="2293938" y="811214"/>
              <a:ext cx="1481138" cy="3222625"/>
            </a:xfrm>
            <a:custGeom>
              <a:avLst/>
              <a:gdLst>
                <a:gd name="T0" fmla="*/ 0 w 1480452"/>
                <a:gd name="T1" fmla="*/ 0 h 3222003"/>
                <a:gd name="T2" fmla="*/ 63182 w 1480452"/>
                <a:gd name="T3" fmla="*/ 0 h 3222003"/>
                <a:gd name="T4" fmla="*/ 1480452 w 1480452"/>
                <a:gd name="T5" fmla="*/ 3222003 h 3222003"/>
                <a:gd name="T6" fmla="*/ 1417269 w 1480452"/>
                <a:gd name="T7" fmla="*/ 3222003 h 3222003"/>
                <a:gd name="T8" fmla="*/ 0 w 1480452"/>
                <a:gd name="T9" fmla="*/ 0 h 3222003"/>
                <a:gd name="T10" fmla="*/ 0 w 1480452"/>
                <a:gd name="T11" fmla="*/ 0 h 3222003"/>
                <a:gd name="T12" fmla="*/ 1480452 w 1480452"/>
                <a:gd name="T13" fmla="*/ 3222003 h 3222003"/>
              </a:gdLst>
              <a:ahLst/>
              <a:cxnLst>
                <a:cxn ang="0">
                  <a:pos x="T0" y="T1"/>
                </a:cxn>
                <a:cxn ang="0">
                  <a:pos x="T2" y="T3"/>
                </a:cxn>
                <a:cxn ang="0">
                  <a:pos x="T4" y="T5"/>
                </a:cxn>
                <a:cxn ang="0">
                  <a:pos x="T6" y="T7"/>
                </a:cxn>
                <a:cxn ang="0">
                  <a:pos x="T8" y="T9"/>
                </a:cxn>
              </a:cxnLst>
              <a:rect l="T10" t="T11" r="T12" b="T13"/>
              <a:pathLst>
                <a:path w="1480452" h="3222003">
                  <a:moveTo>
                    <a:pt x="0" y="0"/>
                  </a:moveTo>
                  <a:lnTo>
                    <a:pt x="63182" y="0"/>
                  </a:lnTo>
                  <a:lnTo>
                    <a:pt x="1480452" y="3222003"/>
                  </a:lnTo>
                  <a:lnTo>
                    <a:pt x="1417269" y="3222003"/>
                  </a:lnTo>
                  <a:lnTo>
                    <a:pt x="0" y="0"/>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t-IT"/>
            </a:p>
          </p:txBody>
        </p:sp>
        <p:sp>
          <p:nvSpPr>
            <p:cNvPr id="7" name="Shape 9"/>
            <p:cNvSpPr>
              <a:spLocks/>
            </p:cNvSpPr>
            <p:nvPr/>
          </p:nvSpPr>
          <p:spPr bwMode="auto">
            <a:xfrm>
              <a:off x="2127251" y="811214"/>
              <a:ext cx="1479550" cy="3222625"/>
            </a:xfrm>
            <a:custGeom>
              <a:avLst/>
              <a:gdLst>
                <a:gd name="T0" fmla="*/ 0 w 1480452"/>
                <a:gd name="T1" fmla="*/ 0 h 3222003"/>
                <a:gd name="T2" fmla="*/ 63182 w 1480452"/>
                <a:gd name="T3" fmla="*/ 0 h 3222003"/>
                <a:gd name="T4" fmla="*/ 1480452 w 1480452"/>
                <a:gd name="T5" fmla="*/ 3222003 h 3222003"/>
                <a:gd name="T6" fmla="*/ 1417269 w 1480452"/>
                <a:gd name="T7" fmla="*/ 3222003 h 3222003"/>
                <a:gd name="T8" fmla="*/ 0 w 1480452"/>
                <a:gd name="T9" fmla="*/ 0 h 3222003"/>
                <a:gd name="T10" fmla="*/ 0 w 1480452"/>
                <a:gd name="T11" fmla="*/ 0 h 3222003"/>
                <a:gd name="T12" fmla="*/ 1480452 w 1480452"/>
                <a:gd name="T13" fmla="*/ 3222003 h 3222003"/>
              </a:gdLst>
              <a:ahLst/>
              <a:cxnLst>
                <a:cxn ang="0">
                  <a:pos x="T0" y="T1"/>
                </a:cxn>
                <a:cxn ang="0">
                  <a:pos x="T2" y="T3"/>
                </a:cxn>
                <a:cxn ang="0">
                  <a:pos x="T4" y="T5"/>
                </a:cxn>
                <a:cxn ang="0">
                  <a:pos x="T6" y="T7"/>
                </a:cxn>
                <a:cxn ang="0">
                  <a:pos x="T8" y="T9"/>
                </a:cxn>
              </a:cxnLst>
              <a:rect l="T10" t="T11" r="T12" b="T13"/>
              <a:pathLst>
                <a:path w="1480452" h="3222003">
                  <a:moveTo>
                    <a:pt x="0" y="0"/>
                  </a:moveTo>
                  <a:lnTo>
                    <a:pt x="63182" y="0"/>
                  </a:lnTo>
                  <a:lnTo>
                    <a:pt x="1480452" y="3222003"/>
                  </a:lnTo>
                  <a:lnTo>
                    <a:pt x="1417269" y="3222003"/>
                  </a:lnTo>
                  <a:lnTo>
                    <a:pt x="0" y="0"/>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t-IT"/>
            </a:p>
          </p:txBody>
        </p:sp>
        <p:sp>
          <p:nvSpPr>
            <p:cNvPr id="8" name="Shape 10"/>
            <p:cNvSpPr>
              <a:spLocks/>
            </p:cNvSpPr>
            <p:nvPr/>
          </p:nvSpPr>
          <p:spPr bwMode="auto">
            <a:xfrm>
              <a:off x="1958976" y="811214"/>
              <a:ext cx="1479550" cy="3222625"/>
            </a:xfrm>
            <a:custGeom>
              <a:avLst/>
              <a:gdLst>
                <a:gd name="T0" fmla="*/ 0 w 1480452"/>
                <a:gd name="T1" fmla="*/ 0 h 3222003"/>
                <a:gd name="T2" fmla="*/ 63182 w 1480452"/>
                <a:gd name="T3" fmla="*/ 0 h 3222003"/>
                <a:gd name="T4" fmla="*/ 1480452 w 1480452"/>
                <a:gd name="T5" fmla="*/ 3222003 h 3222003"/>
                <a:gd name="T6" fmla="*/ 1417269 w 1480452"/>
                <a:gd name="T7" fmla="*/ 3222003 h 3222003"/>
                <a:gd name="T8" fmla="*/ 0 w 1480452"/>
                <a:gd name="T9" fmla="*/ 0 h 3222003"/>
                <a:gd name="T10" fmla="*/ 0 w 1480452"/>
                <a:gd name="T11" fmla="*/ 0 h 3222003"/>
                <a:gd name="T12" fmla="*/ 1480452 w 1480452"/>
                <a:gd name="T13" fmla="*/ 3222003 h 3222003"/>
              </a:gdLst>
              <a:ahLst/>
              <a:cxnLst>
                <a:cxn ang="0">
                  <a:pos x="T0" y="T1"/>
                </a:cxn>
                <a:cxn ang="0">
                  <a:pos x="T2" y="T3"/>
                </a:cxn>
                <a:cxn ang="0">
                  <a:pos x="T4" y="T5"/>
                </a:cxn>
                <a:cxn ang="0">
                  <a:pos x="T6" y="T7"/>
                </a:cxn>
                <a:cxn ang="0">
                  <a:pos x="T8" y="T9"/>
                </a:cxn>
              </a:cxnLst>
              <a:rect l="T10" t="T11" r="T12" b="T13"/>
              <a:pathLst>
                <a:path w="1480452" h="3222003">
                  <a:moveTo>
                    <a:pt x="0" y="0"/>
                  </a:moveTo>
                  <a:lnTo>
                    <a:pt x="63182" y="0"/>
                  </a:lnTo>
                  <a:lnTo>
                    <a:pt x="1480452" y="3222003"/>
                  </a:lnTo>
                  <a:lnTo>
                    <a:pt x="1417269" y="3222003"/>
                  </a:lnTo>
                  <a:lnTo>
                    <a:pt x="0" y="0"/>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t-IT"/>
            </a:p>
          </p:txBody>
        </p:sp>
        <p:sp>
          <p:nvSpPr>
            <p:cNvPr id="11" name="Shape 4223"/>
            <p:cNvSpPr>
              <a:spLocks/>
            </p:cNvSpPr>
            <p:nvPr/>
          </p:nvSpPr>
          <p:spPr bwMode="auto">
            <a:xfrm>
              <a:off x="6764339" y="449263"/>
              <a:ext cx="347663" cy="3594100"/>
            </a:xfrm>
            <a:custGeom>
              <a:avLst/>
              <a:gdLst>
                <a:gd name="T0" fmla="*/ 0 w 346456"/>
                <a:gd name="T1" fmla="*/ 0 h 3592805"/>
                <a:gd name="T2" fmla="*/ 346456 w 346456"/>
                <a:gd name="T3" fmla="*/ 0 h 3592805"/>
                <a:gd name="T4" fmla="*/ 346456 w 346456"/>
                <a:gd name="T5" fmla="*/ 3592805 h 3592805"/>
                <a:gd name="T6" fmla="*/ 0 w 346456"/>
                <a:gd name="T7" fmla="*/ 3592805 h 3592805"/>
                <a:gd name="T8" fmla="*/ 0 w 346456"/>
                <a:gd name="T9" fmla="*/ 0 h 3592805"/>
                <a:gd name="T10" fmla="*/ 0 w 346456"/>
                <a:gd name="T11" fmla="*/ 0 h 3592805"/>
                <a:gd name="T12" fmla="*/ 346456 w 346456"/>
                <a:gd name="T13" fmla="*/ 3592805 h 3592805"/>
              </a:gdLst>
              <a:ahLst/>
              <a:cxnLst>
                <a:cxn ang="0">
                  <a:pos x="T0" y="T1"/>
                </a:cxn>
                <a:cxn ang="0">
                  <a:pos x="T2" y="T3"/>
                </a:cxn>
                <a:cxn ang="0">
                  <a:pos x="T4" y="T5"/>
                </a:cxn>
                <a:cxn ang="0">
                  <a:pos x="T6" y="T7"/>
                </a:cxn>
                <a:cxn ang="0">
                  <a:pos x="T8" y="T9"/>
                </a:cxn>
              </a:cxnLst>
              <a:rect l="T10" t="T11" r="T12" b="T13"/>
              <a:pathLst>
                <a:path w="346456" h="3592805">
                  <a:moveTo>
                    <a:pt x="0" y="0"/>
                  </a:moveTo>
                  <a:lnTo>
                    <a:pt x="346456" y="0"/>
                  </a:lnTo>
                  <a:lnTo>
                    <a:pt x="346456" y="3592805"/>
                  </a:lnTo>
                  <a:lnTo>
                    <a:pt x="0" y="3592805"/>
                  </a:lnTo>
                  <a:lnTo>
                    <a:pt x="0" y="0"/>
                  </a:lnTo>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t-IT"/>
            </a:p>
          </p:txBody>
        </p:sp>
        <p:sp>
          <p:nvSpPr>
            <p:cNvPr id="13" name="Shape 119"/>
            <p:cNvSpPr>
              <a:spLocks/>
            </p:cNvSpPr>
            <p:nvPr/>
          </p:nvSpPr>
          <p:spPr bwMode="auto">
            <a:xfrm>
              <a:off x="1958976" y="4030663"/>
              <a:ext cx="5048250" cy="0"/>
            </a:xfrm>
            <a:custGeom>
              <a:avLst/>
              <a:gdLst>
                <a:gd name="T0" fmla="*/ 0 w 5048530"/>
                <a:gd name="T1" fmla="*/ 5048530 w 5048530"/>
                <a:gd name="T2" fmla="*/ 0 w 5048530"/>
                <a:gd name="T3" fmla="*/ 5048530 w 5048530"/>
              </a:gdLst>
              <a:ahLst/>
              <a:cxnLst>
                <a:cxn ang="0">
                  <a:pos x="T0" y="0"/>
                </a:cxn>
                <a:cxn ang="0">
                  <a:pos x="T1" y="0"/>
                </a:cxn>
              </a:cxnLst>
              <a:rect l="T2" t="0" r="T3" b="0"/>
              <a:pathLst>
                <a:path w="5048530">
                  <a:moveTo>
                    <a:pt x="0" y="0"/>
                  </a:moveTo>
                  <a:lnTo>
                    <a:pt x="5048530" y="0"/>
                  </a:lnTo>
                </a:path>
              </a:pathLst>
            </a:custGeom>
            <a:noFill/>
            <a:ln w="25400" algn="ctr">
              <a:solidFill>
                <a:srgbClr val="33CCFF"/>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5" name="Rectangle 122"/>
            <p:cNvSpPr>
              <a:spLocks noChangeArrowheads="1"/>
            </p:cNvSpPr>
            <p:nvPr/>
          </p:nvSpPr>
          <p:spPr bwMode="auto">
            <a:xfrm>
              <a:off x="1390652" y="3557589"/>
              <a:ext cx="71437" cy="37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defTabSz="914400" eaLnBrk="0" fontAlgn="base" hangingPunct="0">
                <a:spcBef>
                  <a:spcPct val="0"/>
                </a:spcBef>
                <a:spcAft>
                  <a:spcPct val="0"/>
                </a:spcAft>
              </a:pPr>
              <a:endParaRPr lang="it-IT" altLang="it-IT" sz="1800">
                <a:latin typeface="Arial" panose="020B0604020202020204" pitchFamily="34" charset="0"/>
              </a:endParaRPr>
            </a:p>
          </p:txBody>
        </p:sp>
        <p:sp>
          <p:nvSpPr>
            <p:cNvPr id="17" name="Shape 124"/>
            <p:cNvSpPr>
              <a:spLocks/>
            </p:cNvSpPr>
            <p:nvPr/>
          </p:nvSpPr>
          <p:spPr bwMode="auto">
            <a:xfrm>
              <a:off x="565152" y="3516313"/>
              <a:ext cx="2359025" cy="0"/>
            </a:xfrm>
            <a:custGeom>
              <a:avLst/>
              <a:gdLst>
                <a:gd name="T0" fmla="*/ 2359444 w 2359444"/>
                <a:gd name="T1" fmla="*/ 0 w 2359444"/>
                <a:gd name="T2" fmla="*/ 0 w 2359444"/>
                <a:gd name="T3" fmla="*/ 2359444 w 2359444"/>
              </a:gdLst>
              <a:ahLst/>
              <a:cxnLst>
                <a:cxn ang="0">
                  <a:pos x="T0" y="0"/>
                </a:cxn>
                <a:cxn ang="0">
                  <a:pos x="T1" y="0"/>
                </a:cxn>
              </a:cxnLst>
              <a:rect l="T2" t="0" r="T3" b="0"/>
              <a:pathLst>
                <a:path w="2359444">
                  <a:moveTo>
                    <a:pt x="2359444" y="0"/>
                  </a:moveTo>
                  <a:lnTo>
                    <a:pt x="0" y="0"/>
                  </a:lnTo>
                </a:path>
              </a:pathLst>
            </a:custGeom>
            <a:noFill/>
            <a:ln w="19050" algn="ctr">
              <a:solidFill>
                <a:srgbClr val="FAFEFB"/>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8" name="Rectangle 125"/>
            <p:cNvSpPr>
              <a:spLocks noChangeArrowheads="1"/>
            </p:cNvSpPr>
            <p:nvPr/>
          </p:nvSpPr>
          <p:spPr bwMode="auto">
            <a:xfrm>
              <a:off x="6832602" y="754063"/>
              <a:ext cx="295275"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defTabSz="914400" eaLnBrk="0" fontAlgn="base" hangingPunct="0">
                <a:spcBef>
                  <a:spcPct val="0"/>
                </a:spcBef>
                <a:spcAft>
                  <a:spcPts val="800"/>
                </a:spcAft>
              </a:pPr>
              <a:r>
                <a:rPr lang="it-IT" altLang="it-IT" sz="900" b="1" dirty="0">
                  <a:solidFill>
                    <a:srgbClr val="FFFEFD"/>
                  </a:solidFill>
                  <a:latin typeface="Calibri" panose="020F0502020204030204" pitchFamily="34" charset="0"/>
                </a:rPr>
                <a:t>REV</a:t>
              </a:r>
              <a:endParaRPr lang="it-IT" altLang="it-IT" sz="1800" dirty="0">
                <a:latin typeface="Arial" panose="020B0604020202020204" pitchFamily="34" charset="0"/>
              </a:endParaRPr>
            </a:p>
          </p:txBody>
        </p:sp>
        <p:sp>
          <p:nvSpPr>
            <p:cNvPr id="19" name="Rectangle 126"/>
            <p:cNvSpPr>
              <a:spLocks noChangeArrowheads="1"/>
            </p:cNvSpPr>
            <p:nvPr/>
          </p:nvSpPr>
          <p:spPr bwMode="auto">
            <a:xfrm>
              <a:off x="6864352" y="890589"/>
              <a:ext cx="211137"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defTabSz="914400" eaLnBrk="0" fontAlgn="base" hangingPunct="0">
                <a:spcBef>
                  <a:spcPct val="0"/>
                </a:spcBef>
                <a:spcAft>
                  <a:spcPts val="800"/>
                </a:spcAft>
              </a:pPr>
              <a:r>
                <a:rPr lang="it-IT" altLang="it-IT" sz="900" b="1" dirty="0">
                  <a:solidFill>
                    <a:srgbClr val="FFFEFD"/>
                  </a:solidFill>
                  <a:latin typeface="Calibri" panose="020F0502020204030204" pitchFamily="34" charset="0"/>
                </a:rPr>
                <a:t>0.0</a:t>
              </a:r>
              <a:endParaRPr lang="it-IT" altLang="it-IT" sz="1800" dirty="0">
                <a:latin typeface="Arial" panose="020B0604020202020204" pitchFamily="34" charset="0"/>
              </a:endParaRPr>
            </a:p>
          </p:txBody>
        </p:sp>
        <p:sp>
          <p:nvSpPr>
            <p:cNvPr id="20" name="Shape 4245"/>
            <p:cNvSpPr>
              <a:spLocks/>
            </p:cNvSpPr>
            <p:nvPr/>
          </p:nvSpPr>
          <p:spPr bwMode="auto">
            <a:xfrm>
              <a:off x="6815138" y="519114"/>
              <a:ext cx="82550" cy="161925"/>
            </a:xfrm>
            <a:custGeom>
              <a:avLst/>
              <a:gdLst>
                <a:gd name="T0" fmla="*/ 0 w 81737"/>
                <a:gd name="T1" fmla="*/ 0 h 161442"/>
                <a:gd name="T2" fmla="*/ 81737 w 81737"/>
                <a:gd name="T3" fmla="*/ 0 h 161442"/>
                <a:gd name="T4" fmla="*/ 81737 w 81737"/>
                <a:gd name="T5" fmla="*/ 161442 h 161442"/>
                <a:gd name="T6" fmla="*/ 0 w 81737"/>
                <a:gd name="T7" fmla="*/ 161442 h 161442"/>
                <a:gd name="T8" fmla="*/ 0 w 81737"/>
                <a:gd name="T9" fmla="*/ 0 h 161442"/>
                <a:gd name="T10" fmla="*/ 0 w 81737"/>
                <a:gd name="T11" fmla="*/ 0 h 161442"/>
                <a:gd name="T12" fmla="*/ 81737 w 81737"/>
                <a:gd name="T13" fmla="*/ 161442 h 161442"/>
              </a:gdLst>
              <a:ahLst/>
              <a:cxnLst>
                <a:cxn ang="0">
                  <a:pos x="T0" y="T1"/>
                </a:cxn>
                <a:cxn ang="0">
                  <a:pos x="T2" y="T3"/>
                </a:cxn>
                <a:cxn ang="0">
                  <a:pos x="T4" y="T5"/>
                </a:cxn>
                <a:cxn ang="0">
                  <a:pos x="T6" y="T7"/>
                </a:cxn>
                <a:cxn ang="0">
                  <a:pos x="T8" y="T9"/>
                </a:cxn>
              </a:cxnLst>
              <a:rect l="T10" t="T11" r="T12" b="T13"/>
              <a:pathLst>
                <a:path w="81737" h="161442">
                  <a:moveTo>
                    <a:pt x="0" y="0"/>
                  </a:moveTo>
                  <a:lnTo>
                    <a:pt x="81737" y="0"/>
                  </a:lnTo>
                  <a:lnTo>
                    <a:pt x="81737" y="161442"/>
                  </a:lnTo>
                  <a:lnTo>
                    <a:pt x="0" y="161442"/>
                  </a:lnTo>
                  <a:lnTo>
                    <a:pt x="0" y="0"/>
                  </a:lnTo>
                </a:path>
              </a:pathLst>
            </a:custGeom>
            <a:solidFill>
              <a:srgbClr val="009246"/>
            </a:solidFill>
            <a:ln>
              <a:noFill/>
            </a:ln>
            <a:extLst>
              <a:ext uri="{91240B29-F687-4F45-9708-019B960494DF}">
                <a14:hiddenLine xmlns:a14="http://schemas.microsoft.com/office/drawing/2010/main" xmlns="" w="0" algn="ctr">
                  <a:solidFill>
                    <a:srgbClr val="000000"/>
                  </a:solidFill>
                  <a:miter lim="100000"/>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1" name="Shape 4246"/>
            <p:cNvSpPr>
              <a:spLocks/>
            </p:cNvSpPr>
            <p:nvPr/>
          </p:nvSpPr>
          <p:spPr bwMode="auto">
            <a:xfrm>
              <a:off x="6897689" y="519114"/>
              <a:ext cx="80963" cy="161925"/>
            </a:xfrm>
            <a:custGeom>
              <a:avLst/>
              <a:gdLst>
                <a:gd name="T0" fmla="*/ 0 w 81737"/>
                <a:gd name="T1" fmla="*/ 0 h 161442"/>
                <a:gd name="T2" fmla="*/ 81737 w 81737"/>
                <a:gd name="T3" fmla="*/ 0 h 161442"/>
                <a:gd name="T4" fmla="*/ 81737 w 81737"/>
                <a:gd name="T5" fmla="*/ 161442 h 161442"/>
                <a:gd name="T6" fmla="*/ 0 w 81737"/>
                <a:gd name="T7" fmla="*/ 161442 h 161442"/>
                <a:gd name="T8" fmla="*/ 0 w 81737"/>
                <a:gd name="T9" fmla="*/ 0 h 161442"/>
                <a:gd name="T10" fmla="*/ 0 w 81737"/>
                <a:gd name="T11" fmla="*/ 0 h 161442"/>
                <a:gd name="T12" fmla="*/ 81737 w 81737"/>
                <a:gd name="T13" fmla="*/ 161442 h 161442"/>
              </a:gdLst>
              <a:ahLst/>
              <a:cxnLst>
                <a:cxn ang="0">
                  <a:pos x="T0" y="T1"/>
                </a:cxn>
                <a:cxn ang="0">
                  <a:pos x="T2" y="T3"/>
                </a:cxn>
                <a:cxn ang="0">
                  <a:pos x="T4" y="T5"/>
                </a:cxn>
                <a:cxn ang="0">
                  <a:pos x="T6" y="T7"/>
                </a:cxn>
                <a:cxn ang="0">
                  <a:pos x="T8" y="T9"/>
                </a:cxn>
              </a:cxnLst>
              <a:rect l="T10" t="T11" r="T12" b="T13"/>
              <a:pathLst>
                <a:path w="81737" h="161442">
                  <a:moveTo>
                    <a:pt x="0" y="0"/>
                  </a:moveTo>
                  <a:lnTo>
                    <a:pt x="81737" y="0"/>
                  </a:lnTo>
                  <a:lnTo>
                    <a:pt x="81737" y="161442"/>
                  </a:lnTo>
                  <a:lnTo>
                    <a:pt x="0" y="161442"/>
                  </a:lnTo>
                  <a:lnTo>
                    <a:pt x="0" y="0"/>
                  </a:lnTo>
                </a:path>
              </a:pathLst>
            </a:custGeom>
            <a:solidFill>
              <a:srgbClr val="FFFFFF"/>
            </a:solidFill>
            <a:ln>
              <a:noFill/>
            </a:ln>
            <a:extLst>
              <a:ext uri="{91240B29-F687-4F45-9708-019B960494DF}">
                <a14:hiddenLine xmlns:a14="http://schemas.microsoft.com/office/drawing/2010/main" xmlns="" w="0" algn="ctr">
                  <a:solidFill>
                    <a:srgbClr val="000000"/>
                  </a:solidFill>
                  <a:miter lim="100000"/>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2" name="Shape 4247"/>
            <p:cNvSpPr>
              <a:spLocks/>
            </p:cNvSpPr>
            <p:nvPr/>
          </p:nvSpPr>
          <p:spPr bwMode="auto">
            <a:xfrm>
              <a:off x="6978651" y="519114"/>
              <a:ext cx="82550" cy="161925"/>
            </a:xfrm>
            <a:custGeom>
              <a:avLst/>
              <a:gdLst>
                <a:gd name="T0" fmla="*/ 0 w 81737"/>
                <a:gd name="T1" fmla="*/ 0 h 161442"/>
                <a:gd name="T2" fmla="*/ 81737 w 81737"/>
                <a:gd name="T3" fmla="*/ 0 h 161442"/>
                <a:gd name="T4" fmla="*/ 81737 w 81737"/>
                <a:gd name="T5" fmla="*/ 161442 h 161442"/>
                <a:gd name="T6" fmla="*/ 0 w 81737"/>
                <a:gd name="T7" fmla="*/ 161442 h 161442"/>
                <a:gd name="T8" fmla="*/ 0 w 81737"/>
                <a:gd name="T9" fmla="*/ 0 h 161442"/>
                <a:gd name="T10" fmla="*/ 0 w 81737"/>
                <a:gd name="T11" fmla="*/ 0 h 161442"/>
                <a:gd name="T12" fmla="*/ 81737 w 81737"/>
                <a:gd name="T13" fmla="*/ 161442 h 161442"/>
              </a:gdLst>
              <a:ahLst/>
              <a:cxnLst>
                <a:cxn ang="0">
                  <a:pos x="T0" y="T1"/>
                </a:cxn>
                <a:cxn ang="0">
                  <a:pos x="T2" y="T3"/>
                </a:cxn>
                <a:cxn ang="0">
                  <a:pos x="T4" y="T5"/>
                </a:cxn>
                <a:cxn ang="0">
                  <a:pos x="T6" y="T7"/>
                </a:cxn>
                <a:cxn ang="0">
                  <a:pos x="T8" y="T9"/>
                </a:cxn>
              </a:cxnLst>
              <a:rect l="T10" t="T11" r="T12" b="T13"/>
              <a:pathLst>
                <a:path w="81737" h="161442">
                  <a:moveTo>
                    <a:pt x="0" y="0"/>
                  </a:moveTo>
                  <a:lnTo>
                    <a:pt x="81737" y="0"/>
                  </a:lnTo>
                  <a:lnTo>
                    <a:pt x="81737" y="161442"/>
                  </a:lnTo>
                  <a:lnTo>
                    <a:pt x="0" y="161442"/>
                  </a:lnTo>
                  <a:lnTo>
                    <a:pt x="0" y="0"/>
                  </a:lnTo>
                </a:path>
              </a:pathLst>
            </a:custGeom>
            <a:solidFill>
              <a:srgbClr val="CE2B37"/>
            </a:solidFill>
            <a:ln>
              <a:noFill/>
            </a:ln>
            <a:extLst>
              <a:ext uri="{91240B29-F687-4F45-9708-019B960494DF}">
                <a14:hiddenLine xmlns:a14="http://schemas.microsoft.com/office/drawing/2010/main" xmlns="" w="0" algn="ctr">
                  <a:solidFill>
                    <a:srgbClr val="000000"/>
                  </a:solidFill>
                  <a:miter lim="100000"/>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3" name="Text Box 21"/>
            <p:cNvSpPr txBox="1">
              <a:spLocks noChangeArrowheads="1"/>
            </p:cNvSpPr>
            <p:nvPr/>
          </p:nvSpPr>
          <p:spPr bwMode="auto">
            <a:xfrm rot="16200000">
              <a:off x="5457826" y="2381851"/>
              <a:ext cx="2960688" cy="289310"/>
            </a:xfrm>
            <a:prstGeom prst="rect">
              <a:avLst/>
            </a:prstGeom>
            <a:solidFill>
              <a:srgbClr val="33CCFF"/>
            </a:solidFill>
            <a:ln w="25400" algn="ctr">
              <a:noFill/>
              <a:miter lim="800000"/>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vert="horz" wrap="square" lIns="36576" tIns="36576" rIns="36576" bIns="36576" numCol="1" anchor="ctr" anchorCtr="1" compatLnSpc="1">
              <a:prstTxWarp prst="textNoShape">
                <a:avLst/>
              </a:prstTxWarp>
              <a:spAutoFit/>
            </a:bodyPr>
            <a:lstStyle/>
            <a:p>
              <a:pPr algn="just" defTabSz="914400" eaLnBrk="0" fontAlgn="base" hangingPunct="0">
                <a:spcBef>
                  <a:spcPct val="0"/>
                </a:spcBef>
                <a:spcAft>
                  <a:spcPct val="0"/>
                </a:spcAft>
              </a:pPr>
              <a:r>
                <a:rPr lang="it-IT" altLang="it-IT" sz="1400" b="1" spc="60" dirty="0">
                  <a:solidFill>
                    <a:srgbClr val="FFFFFF"/>
                  </a:solidFill>
                  <a:latin typeface="Lato" panose="020F0502020204030203" pitchFamily="34" charset="0"/>
                </a:rPr>
                <a:t>STANDARD COMPACT GROUPS</a:t>
              </a:r>
              <a:endParaRPr lang="it-IT" altLang="it-IT" sz="2000" spc="60" dirty="0">
                <a:latin typeface="Arial" panose="020B0604020202020204" pitchFamily="34" charset="0"/>
              </a:endParaRPr>
            </a:p>
          </p:txBody>
        </p:sp>
        <p:sp>
          <p:nvSpPr>
            <p:cNvPr id="12" name="Shape 118"/>
            <p:cNvSpPr>
              <a:spLocks/>
            </p:cNvSpPr>
            <p:nvPr/>
          </p:nvSpPr>
          <p:spPr bwMode="auto">
            <a:xfrm>
              <a:off x="477839" y="461964"/>
              <a:ext cx="6597649" cy="360363"/>
            </a:xfrm>
            <a:custGeom>
              <a:avLst/>
              <a:gdLst>
                <a:gd name="T0" fmla="*/ 6620205 w 6620205"/>
                <a:gd name="T1" fmla="*/ 360591 h 360591"/>
                <a:gd name="T2" fmla="*/ 6620205 w 6620205"/>
                <a:gd name="T3" fmla="*/ 0 h 360591"/>
                <a:gd name="T4" fmla="*/ 0 w 6620205"/>
                <a:gd name="T5" fmla="*/ 0 h 360591"/>
                <a:gd name="T6" fmla="*/ 0 w 6620205"/>
                <a:gd name="T7" fmla="*/ 360591 h 360591"/>
                <a:gd name="T8" fmla="*/ 0 w 6620205"/>
                <a:gd name="T9" fmla="*/ 0 h 360591"/>
                <a:gd name="T10" fmla="*/ 6620205 w 6620205"/>
                <a:gd name="T11" fmla="*/ 360591 h 360591"/>
              </a:gdLst>
              <a:ahLst/>
              <a:cxnLst>
                <a:cxn ang="0">
                  <a:pos x="T0" y="T1"/>
                </a:cxn>
                <a:cxn ang="0">
                  <a:pos x="T2" y="T3"/>
                </a:cxn>
                <a:cxn ang="0">
                  <a:pos x="T4" y="T5"/>
                </a:cxn>
                <a:cxn ang="0">
                  <a:pos x="T6" y="T7"/>
                </a:cxn>
              </a:cxnLst>
              <a:rect l="T8" t="T9" r="T10" b="T11"/>
              <a:pathLst>
                <a:path w="6620205" h="360591">
                  <a:moveTo>
                    <a:pt x="6620205" y="360591"/>
                  </a:moveTo>
                  <a:lnTo>
                    <a:pt x="6620205" y="0"/>
                  </a:lnTo>
                  <a:lnTo>
                    <a:pt x="0" y="0"/>
                  </a:lnTo>
                  <a:lnTo>
                    <a:pt x="0" y="360591"/>
                  </a:lnTo>
                </a:path>
              </a:pathLst>
            </a:custGeom>
            <a:noFill/>
            <a:ln w="25400" algn="ctr">
              <a:solidFill>
                <a:srgbClr val="33CCFF"/>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r>
                <a:rPr lang="it-IT" dirty="0"/>
                <a:t> </a:t>
              </a:r>
            </a:p>
          </p:txBody>
        </p:sp>
        <p:sp>
          <p:nvSpPr>
            <p:cNvPr id="10" name="Shape 4222"/>
            <p:cNvSpPr>
              <a:spLocks/>
            </p:cNvSpPr>
            <p:nvPr/>
          </p:nvSpPr>
          <p:spPr bwMode="auto">
            <a:xfrm>
              <a:off x="490538" y="474664"/>
              <a:ext cx="6273800" cy="549275"/>
            </a:xfrm>
            <a:custGeom>
              <a:avLst/>
              <a:gdLst>
                <a:gd name="T0" fmla="*/ 0 w 6273952"/>
                <a:gd name="T1" fmla="*/ 0 h 549478"/>
                <a:gd name="T2" fmla="*/ 6273952 w 6273952"/>
                <a:gd name="T3" fmla="*/ 0 h 549478"/>
                <a:gd name="T4" fmla="*/ 6273952 w 6273952"/>
                <a:gd name="T5" fmla="*/ 549478 h 549478"/>
                <a:gd name="T6" fmla="*/ 0 w 6273952"/>
                <a:gd name="T7" fmla="*/ 549478 h 549478"/>
                <a:gd name="T8" fmla="*/ 0 w 6273952"/>
                <a:gd name="T9" fmla="*/ 0 h 549478"/>
                <a:gd name="T10" fmla="*/ 0 w 6273952"/>
                <a:gd name="T11" fmla="*/ 0 h 549478"/>
                <a:gd name="T12" fmla="*/ 6273952 w 6273952"/>
                <a:gd name="T13" fmla="*/ 549478 h 549478"/>
              </a:gdLst>
              <a:ahLst/>
              <a:cxnLst>
                <a:cxn ang="0">
                  <a:pos x="T0" y="T1"/>
                </a:cxn>
                <a:cxn ang="0">
                  <a:pos x="T2" y="T3"/>
                </a:cxn>
                <a:cxn ang="0">
                  <a:pos x="T4" y="T5"/>
                </a:cxn>
                <a:cxn ang="0">
                  <a:pos x="T6" y="T7"/>
                </a:cxn>
                <a:cxn ang="0">
                  <a:pos x="T8" y="T9"/>
                </a:cxn>
              </a:cxnLst>
              <a:rect l="T10" t="T11" r="T12" b="T13"/>
              <a:pathLst>
                <a:path w="6273952" h="549478">
                  <a:moveTo>
                    <a:pt x="0" y="0"/>
                  </a:moveTo>
                  <a:lnTo>
                    <a:pt x="6273952" y="0"/>
                  </a:lnTo>
                  <a:lnTo>
                    <a:pt x="6273952" y="549478"/>
                  </a:lnTo>
                  <a:lnTo>
                    <a:pt x="0" y="549478"/>
                  </a:lnTo>
                  <a:lnTo>
                    <a:pt x="0" y="0"/>
                  </a:lnTo>
                </a:path>
              </a:pathLst>
            </a:custGeom>
            <a:solidFill>
              <a:srgbClr val="FFFFFF"/>
            </a:solidFill>
            <a:ln w="0" algn="ctr">
              <a:noFill/>
              <a:miter lim="127000"/>
              <a:headEnd/>
              <a:tailEnd/>
            </a:ln>
          </p:spPr>
          <p:txBody>
            <a:bodyPr vert="horz" wrap="square" lIns="91440" tIns="45720" rIns="91440" bIns="45720" numCol="1" anchor="t" anchorCtr="0" compatLnSpc="1">
              <a:prstTxWarp prst="textNoShape">
                <a:avLst/>
              </a:prstTxWarp>
            </a:bodyPr>
            <a:lstStyle/>
            <a:p>
              <a:endParaRPr lang="it-IT"/>
            </a:p>
          </p:txBody>
        </p:sp>
        <p:pic>
          <p:nvPicPr>
            <p:cNvPr id="96" name="Picture 407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576212" y="457200"/>
              <a:ext cx="2340000" cy="522964"/>
            </a:xfrm>
            <a:prstGeom prst="rect">
              <a:avLst/>
            </a:prstGeom>
            <a:noFill/>
            <a:ln>
              <a:noFill/>
            </a:ln>
          </p:spPr>
        </p:pic>
      </p:grpSp>
      <p:grpSp>
        <p:nvGrpSpPr>
          <p:cNvPr id="24" name="Gruppo 23"/>
          <p:cNvGrpSpPr/>
          <p:nvPr/>
        </p:nvGrpSpPr>
        <p:grpSpPr>
          <a:xfrm>
            <a:off x="466724" y="10101848"/>
            <a:ext cx="6626226" cy="338554"/>
            <a:chOff x="466724" y="10101848"/>
            <a:chExt cx="6626226" cy="338554"/>
          </a:xfrm>
        </p:grpSpPr>
        <p:sp>
          <p:nvSpPr>
            <p:cNvPr id="35" name="Rettangolo 34"/>
            <p:cNvSpPr/>
            <p:nvPr/>
          </p:nvSpPr>
          <p:spPr>
            <a:xfrm>
              <a:off x="466724" y="10101848"/>
              <a:ext cx="6626225" cy="338554"/>
            </a:xfrm>
            <a:prstGeom prst="rect">
              <a:avLst/>
            </a:prstGeom>
          </p:spPr>
          <p:txBody>
            <a:bodyPr wrap="square" lIns="0" tIns="0" rIns="0">
              <a:spAutoFit/>
            </a:bodyPr>
            <a:lstStyle/>
            <a:p>
              <a:endParaRPr lang="it-IT" sz="1200" dirty="0"/>
            </a:p>
            <a:p>
              <a:pPr algn="just"/>
              <a:r>
                <a:rPr lang="it-IT" sz="700" spc="30" dirty="0">
                  <a:latin typeface="Lato" panose="020F0502020204030203" pitchFamily="34" charset="0"/>
                  <a:ea typeface="Lato" panose="020F0502020204030203" pitchFamily="34" charset="0"/>
                  <a:cs typeface="Lato" panose="020F0502020204030203" pitchFamily="34" charset="0"/>
                </a:rPr>
                <a:t> </a:t>
              </a:r>
              <a:r>
                <a:rPr lang="it-IT" sz="700" b="1" spc="30" dirty="0">
                  <a:latin typeface="Lato" panose="020F0502020204030203" pitchFamily="34" charset="0"/>
                  <a:ea typeface="Lato" panose="020F0502020204030203" pitchFamily="34" charset="0"/>
                  <a:cs typeface="Lato" panose="020F0502020204030203" pitchFamily="34" charset="0"/>
                </a:rPr>
                <a:t>FAMA s.r.l | </a:t>
              </a:r>
              <a:r>
                <a:rPr lang="it-IT" sz="700" spc="30" dirty="0">
                  <a:latin typeface="Lato" panose="020F0502020204030203" pitchFamily="34" charset="0"/>
                  <a:ea typeface="Lato" panose="020F0502020204030203" pitchFamily="34" charset="0"/>
                  <a:cs typeface="Lato" panose="020F0502020204030203" pitchFamily="34" charset="0"/>
                </a:rPr>
                <a:t>Via del Terziario, 20 36016 Thiene (VI) ITALY |Tel.+39 0445 363 950 | Fax +39 0445 386068 | </a:t>
              </a:r>
              <a:r>
                <a:rPr lang="it-IT" sz="700" u="sng" spc="30" dirty="0">
                  <a:latin typeface="Lato" panose="020F0502020204030203" pitchFamily="34" charset="0"/>
                  <a:ea typeface="Lato" panose="020F0502020204030203" pitchFamily="34" charset="0"/>
                  <a:cs typeface="Lato" panose="020F0502020204030203" pitchFamily="34" charset="0"/>
                </a:rPr>
                <a:t>www.famaproject.com </a:t>
              </a:r>
              <a:r>
                <a:rPr lang="it-IT" sz="700" spc="30" dirty="0">
                  <a:latin typeface="Lato" panose="020F0502020204030203" pitchFamily="34" charset="0"/>
                  <a:ea typeface="Lato" panose="020F0502020204030203" pitchFamily="34" charset="0"/>
                  <a:cs typeface="Lato" panose="020F0502020204030203" pitchFamily="34" charset="0"/>
                </a:rPr>
                <a:t>| </a:t>
              </a:r>
              <a:r>
                <a:rPr lang="it-IT" sz="700" u="sng" spc="30" dirty="0" smtClean="0">
                  <a:latin typeface="Lato" panose="020F0502020204030203" pitchFamily="34" charset="0"/>
                  <a:ea typeface="Lato" panose="020F0502020204030203" pitchFamily="34" charset="0"/>
                  <a:cs typeface="Lato" panose="020F0502020204030203" pitchFamily="34" charset="0"/>
                </a:rPr>
                <a:t>info@famaproject.com</a:t>
              </a:r>
              <a:endParaRPr lang="it-IT" sz="700" spc="30" dirty="0">
                <a:latin typeface="Lato" panose="020F0502020204030203" pitchFamily="34" charset="0"/>
                <a:ea typeface="Lato" panose="020F0502020204030203" pitchFamily="34" charset="0"/>
                <a:cs typeface="Lato" panose="020F0502020204030203" pitchFamily="34" charset="0"/>
              </a:endParaRPr>
            </a:p>
          </p:txBody>
        </p:sp>
        <p:sp>
          <p:nvSpPr>
            <p:cNvPr id="36" name="Shape 119"/>
            <p:cNvSpPr>
              <a:spLocks/>
            </p:cNvSpPr>
            <p:nvPr/>
          </p:nvSpPr>
          <p:spPr bwMode="auto">
            <a:xfrm flipV="1">
              <a:off x="466724" y="10115551"/>
              <a:ext cx="6626226" cy="113298"/>
            </a:xfrm>
            <a:custGeom>
              <a:avLst/>
              <a:gdLst>
                <a:gd name="T0" fmla="*/ 0 w 5048530"/>
                <a:gd name="T1" fmla="*/ 5048530 w 5048530"/>
                <a:gd name="T2" fmla="*/ 0 w 5048530"/>
                <a:gd name="T3" fmla="*/ 5048530 w 5048530"/>
              </a:gdLst>
              <a:ahLst/>
              <a:cxnLst>
                <a:cxn ang="0">
                  <a:pos x="T0" y="0"/>
                </a:cxn>
                <a:cxn ang="0">
                  <a:pos x="T1" y="0"/>
                </a:cxn>
              </a:cxnLst>
              <a:rect l="T2" t="0" r="T3" b="0"/>
              <a:pathLst>
                <a:path w="5048530">
                  <a:moveTo>
                    <a:pt x="0" y="0"/>
                  </a:moveTo>
                  <a:lnTo>
                    <a:pt x="5048530" y="0"/>
                  </a:lnTo>
                </a:path>
              </a:pathLst>
            </a:custGeom>
            <a:noFill/>
            <a:ln w="25400" algn="ctr">
              <a:solidFill>
                <a:srgbClr val="33CCFF"/>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sp>
        <p:nvSpPr>
          <p:cNvPr id="14" name="Rectangle 120"/>
          <p:cNvSpPr>
            <a:spLocks noChangeArrowheads="1"/>
          </p:cNvSpPr>
          <p:nvPr/>
        </p:nvSpPr>
        <p:spPr bwMode="auto">
          <a:xfrm>
            <a:off x="565152" y="3163888"/>
            <a:ext cx="2359025"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eaLnBrk="0" fontAlgn="base" hangingPunct="0">
              <a:spcBef>
                <a:spcPct val="0"/>
              </a:spcBef>
              <a:spcAft>
                <a:spcPts val="800"/>
              </a:spcAft>
            </a:pPr>
            <a:r>
              <a:rPr lang="it-IT" altLang="it-IT" sz="2200" b="1" dirty="0" smtClean="0">
                <a:solidFill>
                  <a:srgbClr val="FFFEFD"/>
                </a:solidFill>
                <a:latin typeface="Lato" panose="020F0502020204030203" pitchFamily="34" charset="0"/>
              </a:rPr>
              <a:t>COMPACT 43</a:t>
            </a:r>
            <a:r>
              <a:rPr lang="it-IT" altLang="it-IT" sz="2200" b="1" dirty="0" smtClean="0">
                <a:solidFill>
                  <a:srgbClr val="FB0998"/>
                </a:solidFill>
                <a:latin typeface="Lato" panose="020F0502020204030203" pitchFamily="34" charset="0"/>
              </a:rPr>
              <a:t>D</a:t>
            </a:r>
            <a:endParaRPr lang="it-IT" altLang="it-IT" sz="1800" dirty="0">
              <a:solidFill>
                <a:srgbClr val="FB0998"/>
              </a:solidFill>
              <a:latin typeface="Arial" panose="020B0604020202020204" pitchFamily="34" charset="0"/>
            </a:endParaRPr>
          </a:p>
        </p:txBody>
      </p:sp>
      <p:graphicFrame>
        <p:nvGraphicFramePr>
          <p:cNvPr id="92" name="Tabella 91"/>
          <p:cNvGraphicFramePr>
            <a:graphicFrameLocks noGrp="1"/>
          </p:cNvGraphicFramePr>
          <p:nvPr>
            <p:extLst>
              <p:ext uri="{D42A27DB-BD31-4B8C-83A1-F6EECF244321}">
                <p14:modId xmlns:p14="http://schemas.microsoft.com/office/powerpoint/2010/main" xmlns="" val="900198046"/>
              </p:ext>
            </p:extLst>
          </p:nvPr>
        </p:nvGraphicFramePr>
        <p:xfrm>
          <a:off x="475457" y="4284309"/>
          <a:ext cx="2774950" cy="1817160"/>
        </p:xfrm>
        <a:graphic>
          <a:graphicData uri="http://schemas.openxmlformats.org/drawingml/2006/table">
            <a:tbl>
              <a:tblPr firstRow="1" bandRow="1">
                <a:noFill/>
                <a:effectLst/>
                <a:tableStyleId>{C083E6E3-FA7D-4D7B-A595-EF9225AFEA82}</a:tableStyleId>
              </a:tblPr>
              <a:tblGrid>
                <a:gridCol w="2774950"/>
              </a:tblGrid>
              <a:tr h="0">
                <a:tc>
                  <a:txBody>
                    <a:bodyPr/>
                    <a:lstStyle/>
                    <a:p>
                      <a:r>
                        <a:rPr lang="it-IT" sz="1200" b="1" kern="1400" spc="100" dirty="0" smtClean="0">
                          <a:solidFill>
                            <a:srgbClr val="000000"/>
                          </a:solidFill>
                          <a:latin typeface="Lato" panose="020F0502020204030203" pitchFamily="34" charset="0"/>
                          <a:ea typeface="+mn-ea"/>
                          <a:cs typeface="+mn-cs"/>
                        </a:rPr>
                        <a:t>SUPPLY</a:t>
                      </a:r>
                      <a:endParaRPr lang="it-IT" sz="1200" b="1" kern="1400" spc="100" dirty="0">
                        <a:solidFill>
                          <a:srgbClr val="000000"/>
                        </a:solidFill>
                        <a:latin typeface="Lato" panose="020F0502020204030203" pitchFamily="34" charset="0"/>
                        <a:ea typeface="+mn-ea"/>
                        <a:cs typeface="+mn-cs"/>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CRUSHER TTC400</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CENTRIFUGE FC300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PIECES SEPARATION SCREEN</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SCRAPING CONVEYOR</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DREDGED TANK</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r>
                        <a:rPr lang="it-IT" sz="1100" dirty="0" smtClean="0">
                          <a:latin typeface="Lato" panose="020F0502020204030203" pitchFamily="34" charset="0"/>
                          <a:ea typeface="Lato" panose="020F0502020204030203" pitchFamily="34" charset="0"/>
                          <a:cs typeface="Lato" panose="020F0502020204030203" pitchFamily="34" charset="0"/>
                        </a:rPr>
                        <a:t>ELECTRIC PANEL</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r>
                        <a:rPr lang="it-IT" sz="1100" dirty="0" smtClean="0">
                          <a:latin typeface="Lato" panose="020F0502020204030203" pitchFamily="34" charset="0"/>
                          <a:ea typeface="Lato" panose="020F0502020204030203" pitchFamily="34" charset="0"/>
                          <a:cs typeface="Lato" panose="020F0502020204030203" pitchFamily="34" charset="0"/>
                        </a:rPr>
                        <a:t>STANDARD COLOUR RAL 7016</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bl>
          </a:graphicData>
        </a:graphic>
      </p:graphicFrame>
      <p:sp>
        <p:nvSpPr>
          <p:cNvPr id="29" name="Segnaposto numero diapositiva 28"/>
          <p:cNvSpPr>
            <a:spLocks noGrp="1"/>
          </p:cNvSpPr>
          <p:nvPr>
            <p:ph type="sldNum" sz="quarter" idx="12"/>
          </p:nvPr>
        </p:nvSpPr>
        <p:spPr>
          <a:xfrm>
            <a:off x="7131050" y="10223500"/>
            <a:ext cx="428625" cy="468314"/>
          </a:xfrm>
        </p:spPr>
        <p:txBody>
          <a:bodyPr lIns="144000" rIns="144000"/>
          <a:lstStyle/>
          <a:p>
            <a:fld id="{ACD4ECF4-FF43-4AF9-AA08-5780B33495F4}" type="slidenum">
              <a:rPr lang="it-IT" smtClean="0"/>
              <a:pPr/>
              <a:t>1</a:t>
            </a:fld>
            <a:endParaRPr lang="it-IT" dirty="0"/>
          </a:p>
        </p:txBody>
      </p:sp>
      <p:graphicFrame>
        <p:nvGraphicFramePr>
          <p:cNvPr id="74" name="Tabella 73"/>
          <p:cNvGraphicFramePr>
            <a:graphicFrameLocks noGrp="1"/>
          </p:cNvGraphicFramePr>
          <p:nvPr>
            <p:extLst>
              <p:ext uri="{D42A27DB-BD31-4B8C-83A1-F6EECF244321}">
                <p14:modId xmlns:p14="http://schemas.microsoft.com/office/powerpoint/2010/main" xmlns="" val="1239713810"/>
              </p:ext>
            </p:extLst>
          </p:nvPr>
        </p:nvGraphicFramePr>
        <p:xfrm>
          <a:off x="475457" y="6510082"/>
          <a:ext cx="2774950" cy="726960"/>
        </p:xfrm>
        <a:graphic>
          <a:graphicData uri="http://schemas.openxmlformats.org/drawingml/2006/table">
            <a:tbl>
              <a:tblPr firstRow="1" bandRow="1">
                <a:noFill/>
                <a:effectLst/>
                <a:tableStyleId>{C083E6E3-FA7D-4D7B-A595-EF9225AFEA82}</a:tableStyleId>
              </a:tblPr>
              <a:tblGrid>
                <a:gridCol w="2774950"/>
              </a:tblGrid>
              <a:tr h="0">
                <a:tc>
                  <a:txBody>
                    <a:bodyPr/>
                    <a:lstStyle/>
                    <a:p>
                      <a:r>
                        <a:rPr lang="it-IT" sz="1200" b="1" kern="1400" spc="100" dirty="0" smtClean="0">
                          <a:solidFill>
                            <a:srgbClr val="000000"/>
                          </a:solidFill>
                          <a:latin typeface="Lato" panose="020F0502020204030203" pitchFamily="34" charset="0"/>
                          <a:ea typeface="+mn-ea"/>
                          <a:cs typeface="+mn-cs"/>
                        </a:rPr>
                        <a:t>ACCESSORIES / OPTIONAL</a:t>
                      </a:r>
                      <a:endParaRPr lang="it-IT" sz="1200" b="1" kern="1400" spc="100" dirty="0">
                        <a:solidFill>
                          <a:srgbClr val="000000"/>
                        </a:solidFill>
                        <a:latin typeface="Lato" panose="020F0502020204030203" pitchFamily="34" charset="0"/>
                        <a:ea typeface="+mn-ea"/>
                        <a:cs typeface="+mn-cs"/>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TIPPER ELEVATOR</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DIFFERENT COLOURING</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75" name="Gruppo 74"/>
          <p:cNvGrpSpPr/>
          <p:nvPr/>
        </p:nvGrpSpPr>
        <p:grpSpPr>
          <a:xfrm>
            <a:off x="3557787" y="4244083"/>
            <a:ext cx="3566913" cy="3847811"/>
            <a:chOff x="3557787" y="4244083"/>
            <a:chExt cx="3566913" cy="3847811"/>
          </a:xfrm>
        </p:grpSpPr>
        <p:sp>
          <p:nvSpPr>
            <p:cNvPr id="76" name="Rettangolo 75"/>
            <p:cNvSpPr/>
            <p:nvPr/>
          </p:nvSpPr>
          <p:spPr>
            <a:xfrm>
              <a:off x="3779838" y="4537075"/>
              <a:ext cx="3344862" cy="3554819"/>
            </a:xfrm>
            <a:prstGeom prst="rect">
              <a:avLst/>
            </a:prstGeom>
          </p:spPr>
          <p:txBody>
            <a:bodyPr wrap="square" tIns="0">
              <a:spAutoFit/>
            </a:bodyPr>
            <a:lstStyle/>
            <a:p>
              <a:pPr algn="just"/>
              <a:r>
                <a:rPr lang="en-US" sz="1200" spc="50" dirty="0">
                  <a:latin typeface="Lato" panose="020F0502020204030203" pitchFamily="34" charset="0"/>
                  <a:ea typeface="Lato" panose="020F0502020204030203" pitchFamily="34" charset="0"/>
                  <a:cs typeface="Lato" panose="020F0502020204030203" pitchFamily="34" charset="0"/>
                </a:rPr>
                <a:t>The compact group </a:t>
              </a:r>
              <a:r>
                <a:rPr lang="en-US" sz="1200" b="1" dirty="0">
                  <a:latin typeface="Lato" panose="020F0502020204030203" pitchFamily="34" charset="0"/>
                  <a:ea typeface="Lato" panose="020F0502020204030203" pitchFamily="34" charset="0"/>
                  <a:cs typeface="Lato" panose="020F0502020204030203" pitchFamily="34" charset="0"/>
                </a:rPr>
                <a:t>COMPACT </a:t>
              </a:r>
              <a:r>
                <a:rPr lang="en-US" sz="1200" b="1" dirty="0" smtClean="0">
                  <a:latin typeface="Lato" panose="020F0502020204030203" pitchFamily="34" charset="0"/>
                  <a:ea typeface="Lato" panose="020F0502020204030203" pitchFamily="34" charset="0"/>
                  <a:cs typeface="Lato" panose="020F0502020204030203" pitchFamily="34" charset="0"/>
                </a:rPr>
                <a:t>43</a:t>
              </a:r>
              <a:r>
                <a:rPr lang="en-US" sz="1200" b="1" dirty="0" smtClean="0">
                  <a:solidFill>
                    <a:srgbClr val="FB0998"/>
                  </a:solidFill>
                  <a:latin typeface="Lato" panose="020F0502020204030203" pitchFamily="34" charset="0"/>
                  <a:ea typeface="Lato" panose="020F0502020204030203" pitchFamily="34" charset="0"/>
                  <a:cs typeface="Lato" panose="020F0502020204030203" pitchFamily="34" charset="0"/>
                </a:rPr>
                <a:t>D</a:t>
              </a:r>
              <a:r>
                <a:rPr lang="en-US" sz="1200" b="1" dirty="0" smtClean="0">
                  <a:latin typeface="Lato" panose="020F0502020204030203" pitchFamily="34" charset="0"/>
                  <a:ea typeface="Lato" panose="020F0502020204030203" pitchFamily="34" charset="0"/>
                  <a:cs typeface="Lato" panose="020F0502020204030203" pitchFamily="34" charset="0"/>
                </a:rPr>
                <a:t> </a:t>
              </a:r>
              <a:r>
                <a:rPr lang="en-US" sz="1200" spc="50" dirty="0">
                  <a:latin typeface="Lato" panose="020F0502020204030203" pitchFamily="34" charset="0"/>
                  <a:ea typeface="Lato" panose="020F0502020204030203" pitchFamily="34" charset="0"/>
                  <a:cs typeface="Lato" panose="020F0502020204030203" pitchFamily="34" charset="0"/>
                </a:rPr>
                <a:t>consists of the combination of a TTC range </a:t>
              </a:r>
              <a:r>
                <a:rPr lang="en-US" sz="1200" spc="50" dirty="0" smtClean="0">
                  <a:latin typeface="Lato" panose="020F0502020204030203" pitchFamily="34" charset="0"/>
                  <a:ea typeface="Lato" panose="020F0502020204030203" pitchFamily="34" charset="0"/>
                  <a:cs typeface="Lato" panose="020F0502020204030203" pitchFamily="34" charset="0"/>
                </a:rPr>
                <a:t>crusher </a:t>
              </a:r>
              <a:r>
                <a:rPr lang="en-US" sz="1200" spc="50" dirty="0">
                  <a:latin typeface="Lato" panose="020F0502020204030203" pitchFamily="34" charset="0"/>
                  <a:ea typeface="Lato" panose="020F0502020204030203" pitchFamily="34" charset="0"/>
                  <a:cs typeface="Lato" panose="020F0502020204030203" pitchFamily="34" charset="0"/>
                </a:rPr>
                <a:t>and an FC range centrifuge. It is a treatment unit suitable for </a:t>
              </a:r>
              <a:r>
                <a:rPr lang="en-US" sz="1200" spc="50" dirty="0" err="1">
                  <a:latin typeface="Lato" panose="020F0502020204030203" pitchFamily="34" charset="0"/>
                  <a:ea typeface="Lato" panose="020F0502020204030203" pitchFamily="34" charset="0"/>
                  <a:cs typeface="Lato" panose="020F0502020204030203" pitchFamily="34" charset="0"/>
                </a:rPr>
                <a:t>swarf</a:t>
              </a:r>
              <a:r>
                <a:rPr lang="en-US" sz="1200" spc="50" dirty="0">
                  <a:latin typeface="Lato" panose="020F0502020204030203" pitchFamily="34" charset="0"/>
                  <a:ea typeface="Lato" panose="020F0502020204030203" pitchFamily="34" charset="0"/>
                  <a:cs typeface="Lato" panose="020F0502020204030203" pitchFamily="34" charset="0"/>
                </a:rPr>
                <a:t> contained in small and medium-sized bins that are discharged into the </a:t>
              </a:r>
              <a:r>
                <a:rPr lang="en-US" sz="1200" spc="50" dirty="0" smtClean="0">
                  <a:latin typeface="Lato" panose="020F0502020204030203" pitchFamily="34" charset="0"/>
                  <a:ea typeface="Lato" panose="020F0502020204030203" pitchFamily="34" charset="0"/>
                  <a:cs typeface="Lato" panose="020F0502020204030203" pitchFamily="34" charset="0"/>
                </a:rPr>
                <a:t>crusher </a:t>
              </a:r>
              <a:r>
                <a:rPr lang="en-US" sz="1200" spc="50" dirty="0">
                  <a:latin typeface="Lato" panose="020F0502020204030203" pitchFamily="34" charset="0"/>
                  <a:ea typeface="Lato" panose="020F0502020204030203" pitchFamily="34" charset="0"/>
                  <a:cs typeface="Lato" panose="020F0502020204030203" pitchFamily="34" charset="0"/>
                </a:rPr>
                <a:t>hopper</a:t>
              </a:r>
              <a:r>
                <a:rPr lang="en-US" sz="1200" spc="50" dirty="0" smtClean="0">
                  <a:latin typeface="Lato" panose="020F0502020204030203" pitchFamily="34" charset="0"/>
                  <a:ea typeface="Lato" panose="020F0502020204030203" pitchFamily="34" charset="0"/>
                  <a:cs typeface="Lato" panose="020F0502020204030203" pitchFamily="34" charset="0"/>
                </a:rPr>
                <a:t>.</a:t>
              </a:r>
            </a:p>
            <a:p>
              <a:pPr algn="just"/>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The long and coiled </a:t>
              </a:r>
              <a:r>
                <a:rPr lang="en-US" sz="1200" kern="1100" spc="50" dirty="0" err="1">
                  <a:solidFill>
                    <a:srgbClr val="000000"/>
                  </a:solidFill>
                  <a:latin typeface="Lato" panose="020F0502020204030203" pitchFamily="34" charset="0"/>
                  <a:ea typeface="Lato" panose="020F0502020204030203" pitchFamily="34" charset="0"/>
                  <a:cs typeface="Lato" panose="020F0502020204030203" pitchFamily="34" charset="0"/>
                </a:rPr>
                <a:t>swarf</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 dirty with coolant, is ground by the </a:t>
              </a:r>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crusher </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and loaded into the centrifuge by means of </a:t>
              </a:r>
              <a:r>
                <a:rPr lang="en-US" sz="1200" kern="1100" spc="50">
                  <a:solidFill>
                    <a:srgbClr val="000000"/>
                  </a:solidFill>
                  <a:latin typeface="Lato" panose="020F0502020204030203" pitchFamily="34" charset="0"/>
                  <a:ea typeface="Lato" panose="020F0502020204030203" pitchFamily="34" charset="0"/>
                  <a:cs typeface="Lato" panose="020F0502020204030203" pitchFamily="34" charset="0"/>
                </a:rPr>
                <a:t>a </a:t>
              </a:r>
              <a:r>
                <a:rPr lang="en-US" sz="1200" kern="1100" spc="50" smtClean="0">
                  <a:solidFill>
                    <a:srgbClr val="000000"/>
                  </a:solidFill>
                  <a:latin typeface="Lato" panose="020F0502020204030203" pitchFamily="34" charset="0"/>
                  <a:ea typeface="Lato" panose="020F0502020204030203" pitchFamily="34" charset="0"/>
                  <a:cs typeface="Lato" panose="020F0502020204030203" pitchFamily="34" charset="0"/>
                </a:rPr>
                <a:t>scraping </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conveyor</a:t>
              </a:r>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a:t>
              </a:r>
            </a:p>
            <a:p>
              <a:pPr algn="just"/>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The coolant recovered from the centrifuge is stored inside a collection </a:t>
              </a:r>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tank.</a:t>
              </a:r>
            </a:p>
            <a:p>
              <a:pPr algn="just"/>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The </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unit is able to work even if the </a:t>
              </a:r>
              <a:r>
                <a:rPr lang="en-US" sz="1200" kern="1100" spc="50" dirty="0" err="1">
                  <a:solidFill>
                    <a:srgbClr val="000000"/>
                  </a:solidFill>
                  <a:latin typeface="Lato" panose="020F0502020204030203" pitchFamily="34" charset="0"/>
                  <a:ea typeface="Lato" panose="020F0502020204030203" pitchFamily="34" charset="0"/>
                  <a:cs typeface="Lato" panose="020F0502020204030203" pitchFamily="34" charset="0"/>
                </a:rPr>
                <a:t>swarf</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 contains pieces, as the </a:t>
              </a:r>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crusher </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is equipped with an automatic ejection system</a:t>
              </a:r>
              <a:r>
                <a:rPr lang="en-US" sz="1200" kern="1100" spc="50" dirty="0" smtClean="0">
                  <a:solidFill>
                    <a:srgbClr val="000000"/>
                  </a:solidFill>
                  <a:latin typeface="Lato" panose="020F0502020204030203" pitchFamily="34" charset="0"/>
                  <a:ea typeface="Lato" panose="020F0502020204030203" pitchFamily="34" charset="0"/>
                  <a:cs typeface="Lato" panose="020F0502020204030203" pitchFamily="34" charset="0"/>
                </a:rPr>
                <a:t>.</a:t>
              </a:r>
            </a:p>
            <a:p>
              <a:pPr algn="just"/>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The entire unit is mounted on a </a:t>
              </a:r>
              <a:r>
                <a:rPr lang="en-US" sz="1200" kern="1100" spc="50" dirty="0" err="1">
                  <a:solidFill>
                    <a:srgbClr val="000000"/>
                  </a:solidFill>
                  <a:latin typeface="Lato" panose="020F0502020204030203" pitchFamily="34" charset="0"/>
                  <a:ea typeface="Lato" panose="020F0502020204030203" pitchFamily="34" charset="0"/>
                  <a:cs typeface="Lato" panose="020F0502020204030203" pitchFamily="34" charset="0"/>
                </a:rPr>
                <a:t>palletised</a:t>
              </a:r>
              <a:r>
                <a:rPr lang="en-US" sz="1200" kern="1100" spc="50" dirty="0">
                  <a:solidFill>
                    <a:srgbClr val="000000"/>
                  </a:solidFill>
                  <a:latin typeface="Lato" panose="020F0502020204030203" pitchFamily="34" charset="0"/>
                  <a:ea typeface="Lato" panose="020F0502020204030203" pitchFamily="34" charset="0"/>
                  <a:cs typeface="Lato" panose="020F0502020204030203" pitchFamily="34" charset="0"/>
                </a:rPr>
                <a:t> platform to make it easier to handle.  It is delivered ready for use as it is wired and complete with an electrical control panel.</a:t>
              </a:r>
            </a:p>
          </p:txBody>
        </p:sp>
        <p:sp>
          <p:nvSpPr>
            <p:cNvPr id="77" name="Rettangolo 76"/>
            <p:cNvSpPr/>
            <p:nvPr/>
          </p:nvSpPr>
          <p:spPr>
            <a:xfrm>
              <a:off x="3775075" y="4244083"/>
              <a:ext cx="3317875" cy="312073"/>
            </a:xfrm>
            <a:prstGeom prst="rect">
              <a:avLst/>
            </a:prstGeom>
          </p:spPr>
          <p:txBody>
            <a:bodyPr wrap="square" anchor="t">
              <a:spAutoFit/>
            </a:bodyPr>
            <a:lstStyle/>
            <a:p>
              <a:pPr>
                <a:lnSpc>
                  <a:spcPct val="119000"/>
                </a:lnSpc>
                <a:spcAft>
                  <a:spcPts val="600"/>
                </a:spcAft>
              </a:pPr>
              <a:r>
                <a:rPr lang="en-US" sz="1200" b="1" kern="1400" spc="100" dirty="0" smtClean="0">
                  <a:solidFill>
                    <a:srgbClr val="000000"/>
                  </a:solidFill>
                  <a:latin typeface="Lato" panose="020F0502020204030203" pitchFamily="34" charset="0"/>
                </a:rPr>
                <a:t>DESCRIPTION </a:t>
              </a:r>
              <a:endParaRPr lang="en-US" sz="1200" kern="1400" spc="100" dirty="0">
                <a:solidFill>
                  <a:srgbClr val="000000"/>
                </a:solidFill>
                <a:latin typeface="Calibri" panose="020F0502020204030204" pitchFamily="34" charset="0"/>
              </a:endParaRPr>
            </a:p>
          </p:txBody>
        </p:sp>
        <p:grpSp>
          <p:nvGrpSpPr>
            <p:cNvPr id="78" name="Gruppo 77"/>
            <p:cNvGrpSpPr/>
            <p:nvPr/>
          </p:nvGrpSpPr>
          <p:grpSpPr>
            <a:xfrm>
              <a:off x="3557787" y="4295823"/>
              <a:ext cx="444500" cy="444403"/>
              <a:chOff x="4782211" y="8096384"/>
              <a:chExt cx="444500" cy="444403"/>
            </a:xfrm>
          </p:grpSpPr>
          <p:sp>
            <p:nvSpPr>
              <p:cNvPr id="79" name="Shape 13"/>
              <p:cNvSpPr/>
              <p:nvPr/>
            </p:nvSpPr>
            <p:spPr>
              <a:xfrm>
                <a:off x="5004461" y="8096384"/>
                <a:ext cx="0" cy="444403"/>
              </a:xfrm>
              <a:custGeom>
                <a:avLst/>
                <a:gdLst/>
                <a:ahLst/>
                <a:cxnLst/>
                <a:rect l="0" t="0" r="0" b="0"/>
                <a:pathLst>
                  <a:path h="444500">
                    <a:moveTo>
                      <a:pt x="0" y="0"/>
                    </a:moveTo>
                    <a:lnTo>
                      <a:pt x="0" y="444500"/>
                    </a:lnTo>
                  </a:path>
                </a:pathLst>
              </a:custGeom>
              <a:ln w="25400" cap="flat">
                <a:miter lim="100000"/>
              </a:ln>
            </p:spPr>
            <p:style>
              <a:lnRef idx="1">
                <a:srgbClr val="FB0998"/>
              </a:lnRef>
              <a:fillRef idx="0">
                <a:srgbClr val="000000">
                  <a:alpha val="0"/>
                </a:srgbClr>
              </a:fillRef>
              <a:effectRef idx="0">
                <a:scrgbClr r="0" g="0" b="0"/>
              </a:effectRef>
              <a:fontRef idx="none"/>
            </p:style>
            <p:txBody>
              <a:bodyPr/>
              <a:lstStyle/>
              <a:p>
                <a:endParaRPr lang="it-IT"/>
              </a:p>
            </p:txBody>
          </p:sp>
          <p:sp>
            <p:nvSpPr>
              <p:cNvPr id="80" name="Shape 14"/>
              <p:cNvSpPr/>
              <p:nvPr/>
            </p:nvSpPr>
            <p:spPr>
              <a:xfrm>
                <a:off x="4782211" y="8318584"/>
                <a:ext cx="444500" cy="0"/>
              </a:xfrm>
              <a:custGeom>
                <a:avLst/>
                <a:gdLst/>
                <a:ahLst/>
                <a:cxnLst/>
                <a:rect l="0" t="0" r="0" b="0"/>
                <a:pathLst>
                  <a:path w="444500">
                    <a:moveTo>
                      <a:pt x="444500" y="0"/>
                    </a:moveTo>
                    <a:lnTo>
                      <a:pt x="0" y="0"/>
                    </a:lnTo>
                  </a:path>
                </a:pathLst>
              </a:custGeom>
              <a:ln w="25400" cap="flat">
                <a:miter lim="100000"/>
              </a:ln>
            </p:spPr>
            <p:style>
              <a:lnRef idx="1">
                <a:srgbClr val="FB0998"/>
              </a:lnRef>
              <a:fillRef idx="0">
                <a:srgbClr val="000000">
                  <a:alpha val="0"/>
                </a:srgbClr>
              </a:fillRef>
              <a:effectRef idx="0">
                <a:scrgbClr r="0" g="0" b="0"/>
              </a:effectRef>
              <a:fontRef idx="none"/>
            </p:style>
            <p:txBody>
              <a:bodyPr/>
              <a:lstStyle/>
              <a:p>
                <a:endParaRPr lang="it-IT"/>
              </a:p>
            </p:txBody>
          </p:sp>
        </p:grpSp>
      </p:grpSp>
      <p:grpSp>
        <p:nvGrpSpPr>
          <p:cNvPr id="81" name="Gruppo 80"/>
          <p:cNvGrpSpPr/>
          <p:nvPr/>
        </p:nvGrpSpPr>
        <p:grpSpPr>
          <a:xfrm>
            <a:off x="719138" y="9239491"/>
            <a:ext cx="6073761" cy="871070"/>
            <a:chOff x="719138" y="9239491"/>
            <a:chExt cx="6073761" cy="871070"/>
          </a:xfrm>
        </p:grpSpPr>
        <p:sp>
          <p:nvSpPr>
            <p:cNvPr id="82" name="Shape 94"/>
            <p:cNvSpPr/>
            <p:nvPr/>
          </p:nvSpPr>
          <p:spPr>
            <a:xfrm>
              <a:off x="1052831" y="9239491"/>
              <a:ext cx="475966" cy="434281"/>
            </a:xfrm>
            <a:custGeom>
              <a:avLst/>
              <a:gdLst/>
              <a:ahLst/>
              <a:cxnLst/>
              <a:rect l="0" t="0" r="0" b="0"/>
              <a:pathLst>
                <a:path w="476136" h="434911">
                  <a:moveTo>
                    <a:pt x="238062" y="0"/>
                  </a:moveTo>
                  <a:cubicBezTo>
                    <a:pt x="301650" y="0"/>
                    <a:pt x="361442" y="24092"/>
                    <a:pt x="406400" y="67856"/>
                  </a:cubicBezTo>
                  <a:cubicBezTo>
                    <a:pt x="451371" y="111620"/>
                    <a:pt x="476123" y="169799"/>
                    <a:pt x="476136" y="231687"/>
                  </a:cubicBezTo>
                  <a:cubicBezTo>
                    <a:pt x="476136" y="300673"/>
                    <a:pt x="450952" y="342824"/>
                    <a:pt x="429832" y="366014"/>
                  </a:cubicBezTo>
                  <a:cubicBezTo>
                    <a:pt x="402869" y="395631"/>
                    <a:pt x="365925" y="412610"/>
                    <a:pt x="328473" y="412610"/>
                  </a:cubicBezTo>
                  <a:cubicBezTo>
                    <a:pt x="298387" y="412610"/>
                    <a:pt x="270764" y="401638"/>
                    <a:pt x="250673" y="381698"/>
                  </a:cubicBezTo>
                  <a:cubicBezTo>
                    <a:pt x="235687" y="366827"/>
                    <a:pt x="225577" y="347777"/>
                    <a:pt x="220726" y="325616"/>
                  </a:cubicBezTo>
                  <a:cubicBezTo>
                    <a:pt x="175616" y="320358"/>
                    <a:pt x="140513" y="282893"/>
                    <a:pt x="140513" y="237592"/>
                  </a:cubicBezTo>
                  <a:lnTo>
                    <a:pt x="140513" y="179045"/>
                  </a:lnTo>
                  <a:cubicBezTo>
                    <a:pt x="140513" y="176264"/>
                    <a:pt x="142824" y="174016"/>
                    <a:pt x="145682" y="174016"/>
                  </a:cubicBezTo>
                  <a:lnTo>
                    <a:pt x="173292" y="174016"/>
                  </a:lnTo>
                  <a:lnTo>
                    <a:pt x="173292" y="119203"/>
                  </a:lnTo>
                  <a:cubicBezTo>
                    <a:pt x="173292" y="108103"/>
                    <a:pt x="182537" y="99111"/>
                    <a:pt x="193942" y="99111"/>
                  </a:cubicBezTo>
                  <a:cubicBezTo>
                    <a:pt x="205334" y="99111"/>
                    <a:pt x="214579" y="108103"/>
                    <a:pt x="214579" y="119203"/>
                  </a:cubicBezTo>
                  <a:lnTo>
                    <a:pt x="214579" y="174016"/>
                  </a:lnTo>
                  <a:lnTo>
                    <a:pt x="261544" y="174016"/>
                  </a:lnTo>
                  <a:lnTo>
                    <a:pt x="261544" y="119203"/>
                  </a:lnTo>
                  <a:cubicBezTo>
                    <a:pt x="261544" y="108103"/>
                    <a:pt x="270789" y="99111"/>
                    <a:pt x="282194" y="99111"/>
                  </a:cubicBezTo>
                  <a:cubicBezTo>
                    <a:pt x="293586" y="99111"/>
                    <a:pt x="302832" y="108103"/>
                    <a:pt x="302832" y="119203"/>
                  </a:cubicBezTo>
                  <a:lnTo>
                    <a:pt x="302832" y="174016"/>
                  </a:lnTo>
                  <a:lnTo>
                    <a:pt x="330441" y="174016"/>
                  </a:lnTo>
                  <a:cubicBezTo>
                    <a:pt x="333299" y="174016"/>
                    <a:pt x="335610" y="176264"/>
                    <a:pt x="335610" y="179045"/>
                  </a:cubicBezTo>
                  <a:lnTo>
                    <a:pt x="335610" y="237592"/>
                  </a:lnTo>
                  <a:cubicBezTo>
                    <a:pt x="335610" y="280327"/>
                    <a:pt x="304368" y="316103"/>
                    <a:pt x="262954" y="324422"/>
                  </a:cubicBezTo>
                  <a:cubicBezTo>
                    <a:pt x="273660" y="359270"/>
                    <a:pt x="302781" y="372428"/>
                    <a:pt x="328473" y="372428"/>
                  </a:cubicBezTo>
                  <a:cubicBezTo>
                    <a:pt x="354114" y="372428"/>
                    <a:pt x="379794" y="360376"/>
                    <a:pt x="398920" y="339370"/>
                  </a:cubicBezTo>
                  <a:cubicBezTo>
                    <a:pt x="422415" y="313563"/>
                    <a:pt x="434835" y="276327"/>
                    <a:pt x="434835" y="231687"/>
                  </a:cubicBezTo>
                  <a:cubicBezTo>
                    <a:pt x="434835" y="126086"/>
                    <a:pt x="346570" y="40183"/>
                    <a:pt x="238062" y="40183"/>
                  </a:cubicBezTo>
                  <a:cubicBezTo>
                    <a:pt x="129553" y="40183"/>
                    <a:pt x="41288" y="126086"/>
                    <a:pt x="41288" y="231687"/>
                  </a:cubicBezTo>
                  <a:cubicBezTo>
                    <a:pt x="41288" y="299733"/>
                    <a:pt x="78892" y="363245"/>
                    <a:pt x="139433" y="397447"/>
                  </a:cubicBezTo>
                  <a:cubicBezTo>
                    <a:pt x="149288" y="403022"/>
                    <a:pt x="152641" y="415316"/>
                    <a:pt x="146926" y="424904"/>
                  </a:cubicBezTo>
                  <a:cubicBezTo>
                    <a:pt x="143091" y="431330"/>
                    <a:pt x="136169" y="434911"/>
                    <a:pt x="129045" y="434911"/>
                  </a:cubicBezTo>
                  <a:cubicBezTo>
                    <a:pt x="125527" y="434911"/>
                    <a:pt x="121958" y="434036"/>
                    <a:pt x="118707" y="432194"/>
                  </a:cubicBezTo>
                  <a:cubicBezTo>
                    <a:pt x="83261" y="412179"/>
                    <a:pt x="53530" y="383413"/>
                    <a:pt x="32753" y="349035"/>
                  </a:cubicBezTo>
                  <a:cubicBezTo>
                    <a:pt x="11316" y="313601"/>
                    <a:pt x="0" y="273025"/>
                    <a:pt x="0" y="231687"/>
                  </a:cubicBezTo>
                  <a:cubicBezTo>
                    <a:pt x="0" y="169799"/>
                    <a:pt x="24752" y="111620"/>
                    <a:pt x="69723" y="67856"/>
                  </a:cubicBezTo>
                  <a:cubicBezTo>
                    <a:pt x="114694" y="24092"/>
                    <a:pt x="174473" y="0"/>
                    <a:pt x="238062" y="0"/>
                  </a:cubicBezTo>
                  <a:close/>
                </a:path>
              </a:pathLst>
            </a:custGeom>
            <a:solidFill>
              <a:srgbClr val="33CCFF"/>
            </a:solidFill>
            <a:ln w="0" cap="flat">
              <a:noFill/>
              <a:miter lim="127000"/>
            </a:ln>
          </p:spPr>
          <p:style>
            <a:lnRef idx="0">
              <a:srgbClr val="000000">
                <a:alpha val="0"/>
              </a:srgbClr>
            </a:lnRef>
            <a:fillRef idx="1">
              <a:srgbClr val="33CCFF"/>
            </a:fillRef>
            <a:effectRef idx="0">
              <a:scrgbClr r="0" g="0" b="0"/>
            </a:effectRef>
            <a:fontRef idx="none"/>
          </p:style>
          <p:txBody>
            <a:bodyPr/>
            <a:lstStyle/>
            <a:p>
              <a:endParaRPr lang="it-IT">
                <a:solidFill>
                  <a:srgbClr val="33CCFF"/>
                </a:solidFill>
              </a:endParaRPr>
            </a:p>
          </p:txBody>
        </p:sp>
        <p:grpSp>
          <p:nvGrpSpPr>
            <p:cNvPr id="83" name="Gruppo 82"/>
            <p:cNvGrpSpPr/>
            <p:nvPr/>
          </p:nvGrpSpPr>
          <p:grpSpPr>
            <a:xfrm>
              <a:off x="2290715" y="9239641"/>
              <a:ext cx="449376" cy="435460"/>
              <a:chOff x="2474801" y="9239641"/>
              <a:chExt cx="449376" cy="435460"/>
            </a:xfrm>
          </p:grpSpPr>
          <p:sp>
            <p:nvSpPr>
              <p:cNvPr id="113" name="Shape 95"/>
              <p:cNvSpPr/>
              <p:nvPr/>
            </p:nvSpPr>
            <p:spPr>
              <a:xfrm>
                <a:off x="2474804" y="9488576"/>
                <a:ext cx="191892" cy="186521"/>
              </a:xfrm>
              <a:custGeom>
                <a:avLst/>
                <a:gdLst/>
                <a:ahLst/>
                <a:cxnLst/>
                <a:rect l="0" t="0" r="0" b="0"/>
                <a:pathLst>
                  <a:path w="191961" h="186792">
                    <a:moveTo>
                      <a:pt x="70549" y="0"/>
                    </a:moveTo>
                    <a:lnTo>
                      <a:pt x="153314" y="0"/>
                    </a:lnTo>
                    <a:lnTo>
                      <a:pt x="176416" y="0"/>
                    </a:lnTo>
                    <a:cubicBezTo>
                      <a:pt x="185001" y="0"/>
                      <a:pt x="191961" y="6782"/>
                      <a:pt x="191961" y="15138"/>
                    </a:cubicBezTo>
                    <a:lnTo>
                      <a:pt x="191961" y="37605"/>
                    </a:lnTo>
                    <a:lnTo>
                      <a:pt x="191961" y="118148"/>
                    </a:lnTo>
                    <a:cubicBezTo>
                      <a:pt x="191961" y="126505"/>
                      <a:pt x="185001" y="133273"/>
                      <a:pt x="176416" y="133273"/>
                    </a:cubicBezTo>
                    <a:lnTo>
                      <a:pt x="153314" y="133273"/>
                    </a:lnTo>
                    <a:cubicBezTo>
                      <a:pt x="144729" y="133273"/>
                      <a:pt x="137770" y="126505"/>
                      <a:pt x="137770" y="118148"/>
                    </a:cubicBezTo>
                    <a:lnTo>
                      <a:pt x="137770" y="90030"/>
                    </a:lnTo>
                    <a:lnTo>
                      <a:pt x="44387" y="180886"/>
                    </a:lnTo>
                    <a:cubicBezTo>
                      <a:pt x="38316" y="186792"/>
                      <a:pt x="28473" y="186792"/>
                      <a:pt x="22403" y="180886"/>
                    </a:cubicBezTo>
                    <a:lnTo>
                      <a:pt x="6071" y="164998"/>
                    </a:lnTo>
                    <a:cubicBezTo>
                      <a:pt x="0" y="159080"/>
                      <a:pt x="0" y="149504"/>
                      <a:pt x="6071" y="143599"/>
                    </a:cubicBezTo>
                    <a:lnTo>
                      <a:pt x="99441" y="52743"/>
                    </a:lnTo>
                    <a:lnTo>
                      <a:pt x="70549" y="52743"/>
                    </a:lnTo>
                    <a:cubicBezTo>
                      <a:pt x="61963" y="52743"/>
                      <a:pt x="55004" y="45961"/>
                      <a:pt x="55004" y="37605"/>
                    </a:cubicBezTo>
                    <a:lnTo>
                      <a:pt x="55004" y="15138"/>
                    </a:lnTo>
                    <a:cubicBezTo>
                      <a:pt x="55004" y="6782"/>
                      <a:pt x="61963" y="0"/>
                      <a:pt x="70549" y="0"/>
                    </a:cubicBezTo>
                    <a:close/>
                  </a:path>
                </a:pathLst>
              </a:custGeom>
              <a:solidFill>
                <a:srgbClr val="33CCFF"/>
              </a:solid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4" name="Shape 96"/>
              <p:cNvSpPr/>
              <p:nvPr/>
            </p:nvSpPr>
            <p:spPr>
              <a:xfrm>
                <a:off x="2732283" y="9239644"/>
                <a:ext cx="191892" cy="185047"/>
              </a:xfrm>
              <a:custGeom>
                <a:avLst/>
                <a:gdLst/>
                <a:ahLst/>
                <a:cxnLst/>
                <a:rect l="0" t="0" r="0" b="0"/>
                <a:pathLst>
                  <a:path w="191961" h="185315">
                    <a:moveTo>
                      <a:pt x="158566" y="0"/>
                    </a:moveTo>
                    <a:cubicBezTo>
                      <a:pt x="162544" y="0"/>
                      <a:pt x="166522" y="1477"/>
                      <a:pt x="169558" y="4429"/>
                    </a:cubicBezTo>
                    <a:lnTo>
                      <a:pt x="185890" y="20317"/>
                    </a:lnTo>
                    <a:cubicBezTo>
                      <a:pt x="191961" y="26235"/>
                      <a:pt x="191961" y="35811"/>
                      <a:pt x="185890" y="41716"/>
                    </a:cubicBezTo>
                    <a:lnTo>
                      <a:pt x="92507" y="132573"/>
                    </a:lnTo>
                    <a:lnTo>
                      <a:pt x="121412" y="132573"/>
                    </a:lnTo>
                    <a:cubicBezTo>
                      <a:pt x="129997" y="132573"/>
                      <a:pt x="136957" y="139354"/>
                      <a:pt x="136957" y="147710"/>
                    </a:cubicBezTo>
                    <a:lnTo>
                      <a:pt x="136957" y="170177"/>
                    </a:lnTo>
                    <a:cubicBezTo>
                      <a:pt x="136957" y="178533"/>
                      <a:pt x="129997" y="185315"/>
                      <a:pt x="121412" y="185315"/>
                    </a:cubicBezTo>
                    <a:lnTo>
                      <a:pt x="38646" y="185315"/>
                    </a:lnTo>
                    <a:lnTo>
                      <a:pt x="15545" y="185315"/>
                    </a:lnTo>
                    <a:cubicBezTo>
                      <a:pt x="6960" y="185315"/>
                      <a:pt x="0" y="178533"/>
                      <a:pt x="0" y="170177"/>
                    </a:cubicBezTo>
                    <a:lnTo>
                      <a:pt x="0" y="147710"/>
                    </a:lnTo>
                    <a:lnTo>
                      <a:pt x="0" y="67167"/>
                    </a:lnTo>
                    <a:cubicBezTo>
                      <a:pt x="0" y="58810"/>
                      <a:pt x="6960" y="52042"/>
                      <a:pt x="15545" y="52042"/>
                    </a:cubicBezTo>
                    <a:lnTo>
                      <a:pt x="38646" y="52042"/>
                    </a:lnTo>
                    <a:cubicBezTo>
                      <a:pt x="47231" y="52042"/>
                      <a:pt x="54191" y="58810"/>
                      <a:pt x="54191" y="67167"/>
                    </a:cubicBezTo>
                    <a:lnTo>
                      <a:pt x="54191" y="95285"/>
                    </a:lnTo>
                    <a:lnTo>
                      <a:pt x="147574" y="4429"/>
                    </a:lnTo>
                    <a:cubicBezTo>
                      <a:pt x="150609" y="1477"/>
                      <a:pt x="154588" y="0"/>
                      <a:pt x="158566" y="0"/>
                    </a:cubicBezTo>
                    <a:close/>
                  </a:path>
                </a:pathLst>
              </a:custGeom>
              <a:solidFill>
                <a:srgbClr val="33CCFF"/>
              </a:solid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5" name="Shape 97"/>
              <p:cNvSpPr/>
              <p:nvPr/>
            </p:nvSpPr>
            <p:spPr>
              <a:xfrm>
                <a:off x="2474801" y="9239641"/>
                <a:ext cx="191891" cy="185047"/>
              </a:xfrm>
              <a:custGeom>
                <a:avLst/>
                <a:gdLst/>
                <a:ahLst/>
                <a:cxnLst/>
                <a:rect l="0" t="0" r="0" b="0"/>
                <a:pathLst>
                  <a:path w="191960" h="185315">
                    <a:moveTo>
                      <a:pt x="33395" y="0"/>
                    </a:moveTo>
                    <a:cubicBezTo>
                      <a:pt x="37373" y="0"/>
                      <a:pt x="41351" y="1477"/>
                      <a:pt x="44386" y="4429"/>
                    </a:cubicBezTo>
                    <a:lnTo>
                      <a:pt x="137770" y="95297"/>
                    </a:lnTo>
                    <a:lnTo>
                      <a:pt x="137770" y="67167"/>
                    </a:lnTo>
                    <a:cubicBezTo>
                      <a:pt x="137770" y="58810"/>
                      <a:pt x="144729" y="52041"/>
                      <a:pt x="153314" y="52041"/>
                    </a:cubicBezTo>
                    <a:lnTo>
                      <a:pt x="176416" y="52041"/>
                    </a:lnTo>
                    <a:cubicBezTo>
                      <a:pt x="185001" y="52041"/>
                      <a:pt x="191960" y="58810"/>
                      <a:pt x="191960" y="67167"/>
                    </a:cubicBezTo>
                    <a:lnTo>
                      <a:pt x="191960" y="147710"/>
                    </a:lnTo>
                    <a:lnTo>
                      <a:pt x="191960" y="170190"/>
                    </a:lnTo>
                    <a:cubicBezTo>
                      <a:pt x="191960" y="178546"/>
                      <a:pt x="185001" y="185315"/>
                      <a:pt x="176416" y="185315"/>
                    </a:cubicBezTo>
                    <a:lnTo>
                      <a:pt x="153314" y="185315"/>
                    </a:lnTo>
                    <a:lnTo>
                      <a:pt x="70548" y="185315"/>
                    </a:lnTo>
                    <a:cubicBezTo>
                      <a:pt x="61963" y="185315"/>
                      <a:pt x="55004" y="178546"/>
                      <a:pt x="55004" y="170190"/>
                    </a:cubicBezTo>
                    <a:lnTo>
                      <a:pt x="55004" y="147710"/>
                    </a:lnTo>
                    <a:cubicBezTo>
                      <a:pt x="55004" y="139354"/>
                      <a:pt x="61963" y="132585"/>
                      <a:pt x="70548" y="132585"/>
                    </a:cubicBezTo>
                    <a:lnTo>
                      <a:pt x="99454" y="132585"/>
                    </a:lnTo>
                    <a:lnTo>
                      <a:pt x="6071" y="41716"/>
                    </a:lnTo>
                    <a:cubicBezTo>
                      <a:pt x="0" y="35811"/>
                      <a:pt x="0" y="26235"/>
                      <a:pt x="6071" y="20329"/>
                    </a:cubicBezTo>
                    <a:lnTo>
                      <a:pt x="22403" y="4429"/>
                    </a:lnTo>
                    <a:cubicBezTo>
                      <a:pt x="25438" y="1477"/>
                      <a:pt x="29416" y="0"/>
                      <a:pt x="33395" y="0"/>
                    </a:cubicBezTo>
                    <a:close/>
                  </a:path>
                </a:pathLst>
              </a:custGeom>
              <a:solidFill>
                <a:srgbClr val="33CCFF"/>
              </a:solid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6" name="Shape 98"/>
              <p:cNvSpPr/>
              <p:nvPr/>
            </p:nvSpPr>
            <p:spPr>
              <a:xfrm>
                <a:off x="2732286" y="9488580"/>
                <a:ext cx="191891" cy="186521"/>
              </a:xfrm>
              <a:custGeom>
                <a:avLst/>
                <a:gdLst/>
                <a:ahLst/>
                <a:cxnLst/>
                <a:rect l="0" t="0" r="0" b="0"/>
                <a:pathLst>
                  <a:path w="191960" h="186792">
                    <a:moveTo>
                      <a:pt x="15545" y="0"/>
                    </a:moveTo>
                    <a:lnTo>
                      <a:pt x="38646" y="0"/>
                    </a:lnTo>
                    <a:lnTo>
                      <a:pt x="121412" y="0"/>
                    </a:lnTo>
                    <a:cubicBezTo>
                      <a:pt x="129997" y="0"/>
                      <a:pt x="136957" y="6769"/>
                      <a:pt x="136957" y="15125"/>
                    </a:cubicBezTo>
                    <a:lnTo>
                      <a:pt x="136957" y="37605"/>
                    </a:lnTo>
                    <a:cubicBezTo>
                      <a:pt x="136957" y="45962"/>
                      <a:pt x="129997" y="52730"/>
                      <a:pt x="121412" y="52730"/>
                    </a:cubicBezTo>
                    <a:lnTo>
                      <a:pt x="92507" y="52730"/>
                    </a:lnTo>
                    <a:lnTo>
                      <a:pt x="185890" y="143599"/>
                    </a:lnTo>
                    <a:cubicBezTo>
                      <a:pt x="191960" y="149504"/>
                      <a:pt x="191960" y="159080"/>
                      <a:pt x="185890" y="164986"/>
                    </a:cubicBezTo>
                    <a:lnTo>
                      <a:pt x="169558" y="180886"/>
                    </a:lnTo>
                    <a:cubicBezTo>
                      <a:pt x="163487" y="186792"/>
                      <a:pt x="153645" y="186792"/>
                      <a:pt x="147574" y="180886"/>
                    </a:cubicBezTo>
                    <a:lnTo>
                      <a:pt x="54191" y="90018"/>
                    </a:lnTo>
                    <a:lnTo>
                      <a:pt x="54191" y="118148"/>
                    </a:lnTo>
                    <a:cubicBezTo>
                      <a:pt x="54191" y="126505"/>
                      <a:pt x="47231" y="133274"/>
                      <a:pt x="38646" y="133274"/>
                    </a:cubicBezTo>
                    <a:lnTo>
                      <a:pt x="15545" y="133274"/>
                    </a:lnTo>
                    <a:cubicBezTo>
                      <a:pt x="6960" y="133274"/>
                      <a:pt x="0" y="126505"/>
                      <a:pt x="0" y="118148"/>
                    </a:cubicBezTo>
                    <a:lnTo>
                      <a:pt x="0" y="37605"/>
                    </a:lnTo>
                    <a:lnTo>
                      <a:pt x="0" y="15125"/>
                    </a:lnTo>
                    <a:cubicBezTo>
                      <a:pt x="0" y="6769"/>
                      <a:pt x="6960" y="0"/>
                      <a:pt x="15545" y="0"/>
                    </a:cubicBezTo>
                    <a:close/>
                  </a:path>
                </a:pathLst>
              </a:custGeom>
              <a:solidFill>
                <a:srgbClr val="33CCFF"/>
              </a:solid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84" name="Gruppo 83"/>
            <p:cNvGrpSpPr/>
            <p:nvPr/>
          </p:nvGrpSpPr>
          <p:grpSpPr>
            <a:xfrm>
              <a:off x="3502009" y="9341386"/>
              <a:ext cx="552342" cy="293572"/>
              <a:chOff x="3504746" y="9341386"/>
              <a:chExt cx="552342" cy="293572"/>
            </a:xfrm>
            <a:solidFill>
              <a:srgbClr val="33CCFF"/>
            </a:solidFill>
          </p:grpSpPr>
          <p:sp>
            <p:nvSpPr>
              <p:cNvPr id="108" name="Shape 99"/>
              <p:cNvSpPr/>
              <p:nvPr/>
            </p:nvSpPr>
            <p:spPr>
              <a:xfrm>
                <a:off x="3504746" y="9396769"/>
                <a:ext cx="99489" cy="164885"/>
              </a:xfrm>
              <a:custGeom>
                <a:avLst/>
                <a:gdLst/>
                <a:ahLst/>
                <a:cxnLst/>
                <a:rect l="0" t="0" r="0" b="0"/>
                <a:pathLst>
                  <a:path w="82543" h="137010">
                    <a:moveTo>
                      <a:pt x="82543" y="0"/>
                    </a:moveTo>
                    <a:lnTo>
                      <a:pt x="82543" y="54251"/>
                    </a:lnTo>
                    <a:lnTo>
                      <a:pt x="44526" y="105324"/>
                    </a:lnTo>
                    <a:lnTo>
                      <a:pt x="82543" y="105324"/>
                    </a:lnTo>
                    <a:lnTo>
                      <a:pt x="82543" y="137010"/>
                    </a:lnTo>
                    <a:lnTo>
                      <a:pt x="15761" y="137010"/>
                    </a:lnTo>
                    <a:cubicBezTo>
                      <a:pt x="12929" y="137010"/>
                      <a:pt x="10439" y="136159"/>
                      <a:pt x="8293" y="134458"/>
                    </a:cubicBezTo>
                    <a:cubicBezTo>
                      <a:pt x="6172" y="132743"/>
                      <a:pt x="4788" y="130622"/>
                      <a:pt x="4242" y="128108"/>
                    </a:cubicBezTo>
                    <a:lnTo>
                      <a:pt x="0" y="107470"/>
                    </a:lnTo>
                    <a:lnTo>
                      <a:pt x="82543"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9" name="Shape 100"/>
              <p:cNvSpPr/>
              <p:nvPr/>
            </p:nvSpPr>
            <p:spPr>
              <a:xfrm>
                <a:off x="3604235" y="9344363"/>
                <a:ext cx="125206" cy="287396"/>
              </a:xfrm>
              <a:custGeom>
                <a:avLst/>
                <a:gdLst/>
                <a:ahLst/>
                <a:cxnLst/>
                <a:rect l="0" t="0" r="0" b="0"/>
                <a:pathLst>
                  <a:path w="103880" h="238810">
                    <a:moveTo>
                      <a:pt x="33446" y="0"/>
                    </a:moveTo>
                    <a:lnTo>
                      <a:pt x="73070" y="0"/>
                    </a:lnTo>
                    <a:lnTo>
                      <a:pt x="73070" y="148869"/>
                    </a:lnTo>
                    <a:lnTo>
                      <a:pt x="103880" y="148869"/>
                    </a:lnTo>
                    <a:lnTo>
                      <a:pt x="103880" y="172465"/>
                    </a:lnTo>
                    <a:cubicBezTo>
                      <a:pt x="103880" y="174675"/>
                      <a:pt x="103131" y="176581"/>
                      <a:pt x="101670" y="178156"/>
                    </a:cubicBezTo>
                    <a:cubicBezTo>
                      <a:pt x="100209" y="179756"/>
                      <a:pt x="98063" y="180556"/>
                      <a:pt x="95257" y="180556"/>
                    </a:cubicBezTo>
                    <a:lnTo>
                      <a:pt x="73070" y="180556"/>
                    </a:lnTo>
                    <a:lnTo>
                      <a:pt x="73070" y="238810"/>
                    </a:lnTo>
                    <a:lnTo>
                      <a:pt x="36506" y="238810"/>
                    </a:lnTo>
                    <a:lnTo>
                      <a:pt x="36506" y="180556"/>
                    </a:lnTo>
                    <a:lnTo>
                      <a:pt x="0" y="180556"/>
                    </a:lnTo>
                    <a:lnTo>
                      <a:pt x="0" y="148869"/>
                    </a:lnTo>
                    <a:lnTo>
                      <a:pt x="36506" y="148869"/>
                    </a:lnTo>
                    <a:lnTo>
                      <a:pt x="36506" y="70815"/>
                    </a:lnTo>
                    <a:cubicBezTo>
                      <a:pt x="36506" y="67297"/>
                      <a:pt x="36608" y="63487"/>
                      <a:pt x="36837" y="59423"/>
                    </a:cubicBezTo>
                    <a:cubicBezTo>
                      <a:pt x="37052" y="55359"/>
                      <a:pt x="37433" y="51117"/>
                      <a:pt x="38017" y="46723"/>
                    </a:cubicBezTo>
                    <a:lnTo>
                      <a:pt x="0" y="97796"/>
                    </a:lnTo>
                    <a:lnTo>
                      <a:pt x="0" y="43545"/>
                    </a:lnTo>
                    <a:lnTo>
                      <a:pt x="33446"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0" name="Shape 101"/>
              <p:cNvSpPr/>
              <p:nvPr/>
            </p:nvSpPr>
            <p:spPr>
              <a:xfrm>
                <a:off x="3753116" y="9575862"/>
                <a:ext cx="60893" cy="58690"/>
              </a:xfrm>
              <a:custGeom>
                <a:avLst/>
                <a:gdLst/>
                <a:ahLst/>
                <a:cxnLst/>
                <a:rect l="0" t="0" r="0" b="0"/>
                <a:pathLst>
                  <a:path w="50521" h="48768">
                    <a:moveTo>
                      <a:pt x="25324" y="0"/>
                    </a:moveTo>
                    <a:cubicBezTo>
                      <a:pt x="28778" y="0"/>
                      <a:pt x="32055" y="648"/>
                      <a:pt x="35179" y="1956"/>
                    </a:cubicBezTo>
                    <a:cubicBezTo>
                      <a:pt x="38303" y="3251"/>
                      <a:pt x="40970" y="4979"/>
                      <a:pt x="43193" y="7138"/>
                    </a:cubicBezTo>
                    <a:cubicBezTo>
                      <a:pt x="45415" y="9296"/>
                      <a:pt x="47180" y="11900"/>
                      <a:pt x="48514" y="14910"/>
                    </a:cubicBezTo>
                    <a:cubicBezTo>
                      <a:pt x="49873" y="17932"/>
                      <a:pt x="50521" y="21120"/>
                      <a:pt x="50521" y="24473"/>
                    </a:cubicBezTo>
                    <a:cubicBezTo>
                      <a:pt x="50521" y="27927"/>
                      <a:pt x="49873" y="31141"/>
                      <a:pt x="48514" y="34112"/>
                    </a:cubicBezTo>
                    <a:cubicBezTo>
                      <a:pt x="47180" y="37071"/>
                      <a:pt x="45415" y="39650"/>
                      <a:pt x="43193" y="41808"/>
                    </a:cubicBezTo>
                    <a:cubicBezTo>
                      <a:pt x="40970" y="43967"/>
                      <a:pt x="38303" y="45669"/>
                      <a:pt x="35179" y="46914"/>
                    </a:cubicBezTo>
                    <a:cubicBezTo>
                      <a:pt x="32055" y="48158"/>
                      <a:pt x="28778" y="48768"/>
                      <a:pt x="25324" y="48768"/>
                    </a:cubicBezTo>
                    <a:cubicBezTo>
                      <a:pt x="21768" y="48768"/>
                      <a:pt x="18428" y="48158"/>
                      <a:pt x="15342" y="46914"/>
                    </a:cubicBezTo>
                    <a:cubicBezTo>
                      <a:pt x="12217" y="45669"/>
                      <a:pt x="9525" y="43967"/>
                      <a:pt x="7252" y="41808"/>
                    </a:cubicBezTo>
                    <a:cubicBezTo>
                      <a:pt x="4966" y="39650"/>
                      <a:pt x="3175" y="37071"/>
                      <a:pt x="1905" y="34112"/>
                    </a:cubicBezTo>
                    <a:cubicBezTo>
                      <a:pt x="622" y="31141"/>
                      <a:pt x="0" y="27927"/>
                      <a:pt x="0" y="24473"/>
                    </a:cubicBezTo>
                    <a:cubicBezTo>
                      <a:pt x="0" y="21120"/>
                      <a:pt x="622" y="17932"/>
                      <a:pt x="1905" y="14910"/>
                    </a:cubicBezTo>
                    <a:cubicBezTo>
                      <a:pt x="3175" y="11900"/>
                      <a:pt x="4966" y="9296"/>
                      <a:pt x="7252" y="7138"/>
                    </a:cubicBezTo>
                    <a:cubicBezTo>
                      <a:pt x="9525" y="4979"/>
                      <a:pt x="12217" y="3251"/>
                      <a:pt x="15342" y="1956"/>
                    </a:cubicBezTo>
                    <a:cubicBezTo>
                      <a:pt x="18428" y="648"/>
                      <a:pt x="21768" y="0"/>
                      <a:pt x="25324" y="0"/>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1" name="Shape 102"/>
              <p:cNvSpPr/>
              <p:nvPr/>
            </p:nvSpPr>
            <p:spPr>
              <a:xfrm>
                <a:off x="3840765" y="9341386"/>
                <a:ext cx="108161" cy="293572"/>
              </a:xfrm>
              <a:custGeom>
                <a:avLst/>
                <a:gdLst/>
                <a:ahLst/>
                <a:cxnLst/>
                <a:rect l="0" t="0" r="0" b="0"/>
                <a:pathLst>
                  <a:path w="89738" h="243942">
                    <a:moveTo>
                      <a:pt x="89395" y="0"/>
                    </a:moveTo>
                    <a:lnTo>
                      <a:pt x="89738" y="71"/>
                    </a:lnTo>
                    <a:lnTo>
                      <a:pt x="89738" y="33912"/>
                    </a:lnTo>
                    <a:lnTo>
                      <a:pt x="89395" y="33833"/>
                    </a:lnTo>
                    <a:cubicBezTo>
                      <a:pt x="83414" y="33833"/>
                      <a:pt x="77622" y="35179"/>
                      <a:pt x="72034" y="37871"/>
                    </a:cubicBezTo>
                    <a:cubicBezTo>
                      <a:pt x="66459" y="40577"/>
                      <a:pt x="61506" y="45276"/>
                      <a:pt x="57226" y="51994"/>
                    </a:cubicBezTo>
                    <a:cubicBezTo>
                      <a:pt x="52934" y="58700"/>
                      <a:pt x="49517" y="67717"/>
                      <a:pt x="46977" y="79057"/>
                    </a:cubicBezTo>
                    <a:cubicBezTo>
                      <a:pt x="44450" y="90398"/>
                      <a:pt x="43180" y="104699"/>
                      <a:pt x="43180" y="121971"/>
                    </a:cubicBezTo>
                    <a:cubicBezTo>
                      <a:pt x="43180" y="139243"/>
                      <a:pt x="44450" y="153543"/>
                      <a:pt x="46977" y="164885"/>
                    </a:cubicBezTo>
                    <a:cubicBezTo>
                      <a:pt x="49517" y="176213"/>
                      <a:pt x="52934" y="185230"/>
                      <a:pt x="57226" y="191948"/>
                    </a:cubicBezTo>
                    <a:cubicBezTo>
                      <a:pt x="61506" y="198666"/>
                      <a:pt x="66459" y="203365"/>
                      <a:pt x="72034" y="206070"/>
                    </a:cubicBezTo>
                    <a:cubicBezTo>
                      <a:pt x="77622" y="208750"/>
                      <a:pt x="83414" y="210109"/>
                      <a:pt x="89395" y="210109"/>
                    </a:cubicBezTo>
                    <a:lnTo>
                      <a:pt x="89738" y="210030"/>
                    </a:lnTo>
                    <a:lnTo>
                      <a:pt x="89738" y="243871"/>
                    </a:lnTo>
                    <a:lnTo>
                      <a:pt x="89395" y="243942"/>
                    </a:lnTo>
                    <a:cubicBezTo>
                      <a:pt x="76632" y="243942"/>
                      <a:pt x="64808" y="241491"/>
                      <a:pt x="53924" y="236601"/>
                    </a:cubicBezTo>
                    <a:cubicBezTo>
                      <a:pt x="43040" y="231699"/>
                      <a:pt x="33591" y="224244"/>
                      <a:pt x="25565" y="214237"/>
                    </a:cubicBezTo>
                    <a:cubicBezTo>
                      <a:pt x="17551" y="204216"/>
                      <a:pt x="11290" y="191542"/>
                      <a:pt x="6769" y="176187"/>
                    </a:cubicBezTo>
                    <a:cubicBezTo>
                      <a:pt x="2248" y="160845"/>
                      <a:pt x="0" y="142761"/>
                      <a:pt x="0" y="121971"/>
                    </a:cubicBezTo>
                    <a:cubicBezTo>
                      <a:pt x="0" y="101054"/>
                      <a:pt x="2248" y="82969"/>
                      <a:pt x="6769" y="67666"/>
                    </a:cubicBezTo>
                    <a:cubicBezTo>
                      <a:pt x="11290" y="52362"/>
                      <a:pt x="17551" y="39713"/>
                      <a:pt x="25565" y="29705"/>
                    </a:cubicBezTo>
                    <a:cubicBezTo>
                      <a:pt x="33591" y="19685"/>
                      <a:pt x="43040" y="12230"/>
                      <a:pt x="53924" y="7341"/>
                    </a:cubicBezTo>
                    <a:cubicBezTo>
                      <a:pt x="64808" y="2439"/>
                      <a:pt x="76632" y="0"/>
                      <a:pt x="89395" y="0"/>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12" name="Shape 103"/>
              <p:cNvSpPr/>
              <p:nvPr/>
            </p:nvSpPr>
            <p:spPr>
              <a:xfrm>
                <a:off x="3948927" y="9341470"/>
                <a:ext cx="108161" cy="293402"/>
              </a:xfrm>
              <a:custGeom>
                <a:avLst/>
                <a:gdLst/>
                <a:ahLst/>
                <a:cxnLst/>
                <a:rect l="0" t="0" r="0" b="0"/>
                <a:pathLst>
                  <a:path w="89738" h="243801">
                    <a:moveTo>
                      <a:pt x="0" y="0"/>
                    </a:moveTo>
                    <a:lnTo>
                      <a:pt x="35318" y="7270"/>
                    </a:lnTo>
                    <a:cubicBezTo>
                      <a:pt x="46304" y="12160"/>
                      <a:pt x="55842" y="19614"/>
                      <a:pt x="63919" y="29635"/>
                    </a:cubicBezTo>
                    <a:cubicBezTo>
                      <a:pt x="71996" y="39643"/>
                      <a:pt x="78308" y="52291"/>
                      <a:pt x="82880" y="67595"/>
                    </a:cubicBezTo>
                    <a:cubicBezTo>
                      <a:pt x="87452" y="82899"/>
                      <a:pt x="89738" y="100984"/>
                      <a:pt x="89738" y="121900"/>
                    </a:cubicBezTo>
                    <a:cubicBezTo>
                      <a:pt x="89738" y="142691"/>
                      <a:pt x="87452" y="160775"/>
                      <a:pt x="82880" y="176116"/>
                    </a:cubicBezTo>
                    <a:cubicBezTo>
                      <a:pt x="78308" y="191471"/>
                      <a:pt x="71996" y="204146"/>
                      <a:pt x="63919" y="214166"/>
                    </a:cubicBezTo>
                    <a:cubicBezTo>
                      <a:pt x="55842" y="224173"/>
                      <a:pt x="46304" y="231629"/>
                      <a:pt x="35318" y="236531"/>
                    </a:cubicBezTo>
                    <a:lnTo>
                      <a:pt x="0" y="243801"/>
                    </a:lnTo>
                    <a:lnTo>
                      <a:pt x="0" y="209959"/>
                    </a:lnTo>
                    <a:lnTo>
                      <a:pt x="17259" y="206000"/>
                    </a:lnTo>
                    <a:cubicBezTo>
                      <a:pt x="22911" y="203295"/>
                      <a:pt x="27902" y="198596"/>
                      <a:pt x="32258" y="191877"/>
                    </a:cubicBezTo>
                    <a:cubicBezTo>
                      <a:pt x="36601" y="185159"/>
                      <a:pt x="40081" y="176142"/>
                      <a:pt x="42672" y="164814"/>
                    </a:cubicBezTo>
                    <a:cubicBezTo>
                      <a:pt x="45262" y="153473"/>
                      <a:pt x="46558" y="139172"/>
                      <a:pt x="46558" y="121900"/>
                    </a:cubicBezTo>
                    <a:cubicBezTo>
                      <a:pt x="46558" y="104629"/>
                      <a:pt x="45262" y="90328"/>
                      <a:pt x="42672" y="78987"/>
                    </a:cubicBezTo>
                    <a:cubicBezTo>
                      <a:pt x="40081" y="67646"/>
                      <a:pt x="36601" y="58629"/>
                      <a:pt x="32258" y="51923"/>
                    </a:cubicBezTo>
                    <a:cubicBezTo>
                      <a:pt x="27902" y="45205"/>
                      <a:pt x="22911" y="40506"/>
                      <a:pt x="17259" y="37801"/>
                    </a:cubicBezTo>
                    <a:lnTo>
                      <a:pt x="0" y="33841"/>
                    </a:lnTo>
                    <a:lnTo>
                      <a:pt x="0"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85" name="Gruppo 84"/>
            <p:cNvGrpSpPr/>
            <p:nvPr/>
          </p:nvGrpSpPr>
          <p:grpSpPr>
            <a:xfrm>
              <a:off x="4816269" y="9263921"/>
              <a:ext cx="468895" cy="449309"/>
              <a:chOff x="5113067" y="9263921"/>
              <a:chExt cx="468895" cy="449309"/>
            </a:xfrm>
            <a:solidFill>
              <a:srgbClr val="33CCFF"/>
            </a:solidFill>
          </p:grpSpPr>
          <p:sp>
            <p:nvSpPr>
              <p:cNvPr id="101" name="Shape 104"/>
              <p:cNvSpPr/>
              <p:nvPr/>
            </p:nvSpPr>
            <p:spPr>
              <a:xfrm>
                <a:off x="5123319" y="9267416"/>
                <a:ext cx="197770" cy="192240"/>
              </a:xfrm>
              <a:custGeom>
                <a:avLst/>
                <a:gdLst/>
                <a:ahLst/>
                <a:cxnLst/>
                <a:rect l="0" t="0" r="0" b="0"/>
                <a:pathLst>
                  <a:path w="164084" h="159741">
                    <a:moveTo>
                      <a:pt x="19685" y="0"/>
                    </a:moveTo>
                    <a:lnTo>
                      <a:pt x="59893" y="22378"/>
                    </a:lnTo>
                    <a:lnTo>
                      <a:pt x="65951" y="45911"/>
                    </a:lnTo>
                    <a:cubicBezTo>
                      <a:pt x="66256" y="47067"/>
                      <a:pt x="66865" y="48120"/>
                      <a:pt x="67729" y="48959"/>
                    </a:cubicBezTo>
                    <a:lnTo>
                      <a:pt x="164084" y="142773"/>
                    </a:lnTo>
                    <a:lnTo>
                      <a:pt x="146647" y="159741"/>
                    </a:lnTo>
                    <a:lnTo>
                      <a:pt x="50292" y="65939"/>
                    </a:lnTo>
                    <a:cubicBezTo>
                      <a:pt x="49428" y="65101"/>
                      <a:pt x="48349" y="64504"/>
                      <a:pt x="47168" y="64212"/>
                    </a:cubicBezTo>
                    <a:lnTo>
                      <a:pt x="22999" y="58331"/>
                    </a:lnTo>
                    <a:lnTo>
                      <a:pt x="0" y="19165"/>
                    </a:lnTo>
                    <a:lnTo>
                      <a:pt x="19685"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2" name="Shape 105"/>
              <p:cNvSpPr/>
              <p:nvPr/>
            </p:nvSpPr>
            <p:spPr>
              <a:xfrm>
                <a:off x="5113067" y="9550798"/>
                <a:ext cx="89739" cy="159930"/>
              </a:xfrm>
              <a:custGeom>
                <a:avLst/>
                <a:gdLst/>
                <a:ahLst/>
                <a:cxnLst/>
                <a:rect l="0" t="0" r="0" b="0"/>
                <a:pathLst>
                  <a:path w="74454" h="132893">
                    <a:moveTo>
                      <a:pt x="74447" y="191"/>
                    </a:moveTo>
                    <a:lnTo>
                      <a:pt x="74454" y="191"/>
                    </a:lnTo>
                    <a:lnTo>
                      <a:pt x="74454" y="39751"/>
                    </a:lnTo>
                    <a:lnTo>
                      <a:pt x="57963" y="39751"/>
                    </a:lnTo>
                    <a:lnTo>
                      <a:pt x="41707" y="66129"/>
                    </a:lnTo>
                    <a:lnTo>
                      <a:pt x="57963" y="92507"/>
                    </a:lnTo>
                    <a:lnTo>
                      <a:pt x="74454" y="92507"/>
                    </a:lnTo>
                    <a:lnTo>
                      <a:pt x="74454" y="132528"/>
                    </a:lnTo>
                    <a:lnTo>
                      <a:pt x="71069" y="132893"/>
                    </a:lnTo>
                    <a:cubicBezTo>
                      <a:pt x="57176" y="132308"/>
                      <a:pt x="43466" y="127597"/>
                      <a:pt x="31979" y="118846"/>
                    </a:cubicBezTo>
                    <a:cubicBezTo>
                      <a:pt x="8991" y="101346"/>
                      <a:pt x="0" y="71539"/>
                      <a:pt x="9601" y="44729"/>
                    </a:cubicBezTo>
                    <a:cubicBezTo>
                      <a:pt x="19215" y="17907"/>
                      <a:pt x="45276" y="0"/>
                      <a:pt x="74447" y="191"/>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3" name="Shape 106"/>
              <p:cNvSpPr/>
              <p:nvPr/>
            </p:nvSpPr>
            <p:spPr>
              <a:xfrm>
                <a:off x="5202806" y="9435285"/>
                <a:ext cx="146958" cy="275005"/>
              </a:xfrm>
              <a:custGeom>
                <a:avLst/>
                <a:gdLst/>
                <a:ahLst/>
                <a:cxnLst/>
                <a:rect l="0" t="0" r="0" b="0"/>
                <a:pathLst>
                  <a:path w="121927" h="228514">
                    <a:moveTo>
                      <a:pt x="121927" y="0"/>
                    </a:moveTo>
                    <a:lnTo>
                      <a:pt x="121927" y="34098"/>
                    </a:lnTo>
                    <a:lnTo>
                      <a:pt x="42628" y="111289"/>
                    </a:lnTo>
                    <a:lnTo>
                      <a:pt x="52203" y="120624"/>
                    </a:lnTo>
                    <a:lnTo>
                      <a:pt x="121927" y="52748"/>
                    </a:lnTo>
                    <a:lnTo>
                      <a:pt x="121927" y="86853"/>
                    </a:lnTo>
                    <a:lnTo>
                      <a:pt x="67418" y="139915"/>
                    </a:lnTo>
                    <a:cubicBezTo>
                      <a:pt x="65729" y="141553"/>
                      <a:pt x="65056" y="143928"/>
                      <a:pt x="65627" y="146176"/>
                    </a:cubicBezTo>
                    <a:cubicBezTo>
                      <a:pt x="72828" y="173710"/>
                      <a:pt x="61246" y="202640"/>
                      <a:pt x="36811" y="218160"/>
                    </a:cubicBezTo>
                    <a:cubicBezTo>
                      <a:pt x="30699" y="222039"/>
                      <a:pt x="24124" y="224865"/>
                      <a:pt x="17340" y="226647"/>
                    </a:cubicBezTo>
                    <a:lnTo>
                      <a:pt x="0" y="228514"/>
                    </a:lnTo>
                    <a:lnTo>
                      <a:pt x="0" y="188492"/>
                    </a:lnTo>
                    <a:lnTo>
                      <a:pt x="16491" y="188492"/>
                    </a:lnTo>
                    <a:lnTo>
                      <a:pt x="32747" y="162114"/>
                    </a:lnTo>
                    <a:lnTo>
                      <a:pt x="16491" y="135737"/>
                    </a:lnTo>
                    <a:lnTo>
                      <a:pt x="0" y="135737"/>
                    </a:lnTo>
                    <a:lnTo>
                      <a:pt x="0" y="96177"/>
                    </a:lnTo>
                    <a:lnTo>
                      <a:pt x="16377" y="98220"/>
                    </a:lnTo>
                    <a:cubicBezTo>
                      <a:pt x="18688" y="98779"/>
                      <a:pt x="21127" y="98119"/>
                      <a:pt x="22803" y="96493"/>
                    </a:cubicBezTo>
                    <a:lnTo>
                      <a:pt x="121927"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4" name="Shape 107"/>
              <p:cNvSpPr/>
              <p:nvPr/>
            </p:nvSpPr>
            <p:spPr>
              <a:xfrm>
                <a:off x="5349765" y="9263921"/>
                <a:ext cx="228737" cy="275886"/>
              </a:xfrm>
              <a:custGeom>
                <a:avLst/>
                <a:gdLst/>
                <a:ahLst/>
                <a:cxnLst/>
                <a:rect l="0" t="0" r="0" b="0"/>
                <a:pathLst>
                  <a:path w="189776" h="229246">
                    <a:moveTo>
                      <a:pt x="125781" y="1295"/>
                    </a:moveTo>
                    <a:lnTo>
                      <a:pt x="90043" y="36081"/>
                    </a:lnTo>
                    <a:cubicBezTo>
                      <a:pt x="88227" y="37846"/>
                      <a:pt x="87604" y="40463"/>
                      <a:pt x="88404" y="42837"/>
                    </a:cubicBezTo>
                    <a:lnTo>
                      <a:pt x="101955" y="82397"/>
                    </a:lnTo>
                    <a:cubicBezTo>
                      <a:pt x="102628" y="84366"/>
                      <a:pt x="104216" y="85916"/>
                      <a:pt x="106248" y="86563"/>
                    </a:cubicBezTo>
                    <a:lnTo>
                      <a:pt x="146888" y="99746"/>
                    </a:lnTo>
                    <a:cubicBezTo>
                      <a:pt x="149314" y="100546"/>
                      <a:pt x="152006" y="99923"/>
                      <a:pt x="153822" y="98158"/>
                    </a:cubicBezTo>
                    <a:lnTo>
                      <a:pt x="189547" y="63373"/>
                    </a:lnTo>
                    <a:cubicBezTo>
                      <a:pt x="189636" y="64630"/>
                      <a:pt x="189674" y="65887"/>
                      <a:pt x="189674" y="67120"/>
                    </a:cubicBezTo>
                    <a:cubicBezTo>
                      <a:pt x="189776" y="87452"/>
                      <a:pt x="180200" y="106680"/>
                      <a:pt x="163741" y="119177"/>
                    </a:cubicBezTo>
                    <a:cubicBezTo>
                      <a:pt x="147269" y="131687"/>
                      <a:pt x="125793" y="136055"/>
                      <a:pt x="105562" y="131013"/>
                    </a:cubicBezTo>
                    <a:cubicBezTo>
                      <a:pt x="103251" y="130455"/>
                      <a:pt x="100812" y="131114"/>
                      <a:pt x="99123" y="132753"/>
                    </a:cubicBezTo>
                    <a:lnTo>
                      <a:pt x="0" y="229246"/>
                    </a:lnTo>
                    <a:lnTo>
                      <a:pt x="0" y="195142"/>
                    </a:lnTo>
                    <a:lnTo>
                      <a:pt x="79299" y="117945"/>
                    </a:lnTo>
                    <a:lnTo>
                      <a:pt x="69723" y="108623"/>
                    </a:lnTo>
                    <a:lnTo>
                      <a:pt x="0" y="176492"/>
                    </a:lnTo>
                    <a:lnTo>
                      <a:pt x="0" y="142394"/>
                    </a:lnTo>
                    <a:lnTo>
                      <a:pt x="54508" y="89332"/>
                    </a:lnTo>
                    <a:cubicBezTo>
                      <a:pt x="56197" y="87694"/>
                      <a:pt x="56870" y="85319"/>
                      <a:pt x="56299" y="83071"/>
                    </a:cubicBezTo>
                    <a:cubicBezTo>
                      <a:pt x="50952" y="62738"/>
                      <a:pt x="55918" y="41135"/>
                      <a:pt x="69659" y="24968"/>
                    </a:cubicBezTo>
                    <a:cubicBezTo>
                      <a:pt x="83401" y="8801"/>
                      <a:pt x="104267" y="0"/>
                      <a:pt x="125781" y="1295"/>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5" name="Shape 108"/>
              <p:cNvSpPr/>
              <p:nvPr/>
            </p:nvSpPr>
            <p:spPr>
              <a:xfrm>
                <a:off x="5512757" y="9645981"/>
                <a:ext cx="69205" cy="67249"/>
              </a:xfrm>
              <a:custGeom>
                <a:avLst/>
                <a:gdLst/>
                <a:ahLst/>
                <a:cxnLst/>
                <a:rect l="0" t="0" r="0" b="0"/>
                <a:pathLst>
                  <a:path w="57417" h="55880">
                    <a:moveTo>
                      <a:pt x="51854" y="0"/>
                    </a:moveTo>
                    <a:cubicBezTo>
                      <a:pt x="57417" y="14389"/>
                      <a:pt x="53810" y="30620"/>
                      <a:pt x="42634" y="41504"/>
                    </a:cubicBezTo>
                    <a:cubicBezTo>
                      <a:pt x="31458" y="52375"/>
                      <a:pt x="14783" y="55880"/>
                      <a:pt x="0" y="50470"/>
                    </a:cubicBezTo>
                    <a:lnTo>
                      <a:pt x="51854"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6" name="Shape 109"/>
              <p:cNvSpPr/>
              <p:nvPr/>
            </p:nvSpPr>
            <p:spPr>
              <a:xfrm>
                <a:off x="5353911" y="9491561"/>
                <a:ext cx="126653" cy="190946"/>
              </a:xfrm>
              <a:custGeom>
                <a:avLst/>
                <a:gdLst/>
                <a:ahLst/>
                <a:cxnLst/>
                <a:rect l="0" t="0" r="0" b="0"/>
                <a:pathLst>
                  <a:path w="105080" h="158666">
                    <a:moveTo>
                      <a:pt x="57886" y="0"/>
                    </a:moveTo>
                    <a:lnTo>
                      <a:pt x="68605" y="10452"/>
                    </a:lnTo>
                    <a:cubicBezTo>
                      <a:pt x="61595" y="18593"/>
                      <a:pt x="62141" y="30607"/>
                      <a:pt x="69862" y="38112"/>
                    </a:cubicBezTo>
                    <a:cubicBezTo>
                      <a:pt x="77584" y="45618"/>
                      <a:pt x="89916" y="46139"/>
                      <a:pt x="98272" y="39294"/>
                    </a:cubicBezTo>
                    <a:lnTo>
                      <a:pt x="105080" y="45924"/>
                    </a:lnTo>
                    <a:lnTo>
                      <a:pt x="105080" y="93025"/>
                    </a:lnTo>
                    <a:lnTo>
                      <a:pt x="76136" y="64846"/>
                    </a:lnTo>
                    <a:lnTo>
                      <a:pt x="66599" y="74130"/>
                    </a:lnTo>
                    <a:lnTo>
                      <a:pt x="105080" y="111596"/>
                    </a:lnTo>
                    <a:lnTo>
                      <a:pt x="105080" y="158666"/>
                    </a:lnTo>
                    <a:lnTo>
                      <a:pt x="40449" y="95707"/>
                    </a:lnTo>
                    <a:cubicBezTo>
                      <a:pt x="47460" y="87566"/>
                      <a:pt x="46914" y="75564"/>
                      <a:pt x="39192" y="68059"/>
                    </a:cubicBezTo>
                    <a:cubicBezTo>
                      <a:pt x="31471" y="60554"/>
                      <a:pt x="19139" y="60033"/>
                      <a:pt x="10782" y="66865"/>
                    </a:cubicBezTo>
                    <a:lnTo>
                      <a:pt x="0" y="56362"/>
                    </a:lnTo>
                    <a:lnTo>
                      <a:pt x="57886"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7" name="Shape 110"/>
              <p:cNvSpPr/>
              <p:nvPr/>
            </p:nvSpPr>
            <p:spPr>
              <a:xfrm>
                <a:off x="5480564" y="9546828"/>
                <a:ext cx="85890" cy="151354"/>
              </a:xfrm>
              <a:custGeom>
                <a:avLst/>
                <a:gdLst/>
                <a:ahLst/>
                <a:cxnLst/>
                <a:rect l="0" t="0" r="0" b="0"/>
                <a:pathLst>
                  <a:path w="71260" h="125767">
                    <a:moveTo>
                      <a:pt x="0" y="0"/>
                    </a:moveTo>
                    <a:lnTo>
                      <a:pt x="68923" y="67131"/>
                    </a:lnTo>
                    <a:cubicBezTo>
                      <a:pt x="69748" y="67931"/>
                      <a:pt x="70523" y="68782"/>
                      <a:pt x="71260" y="69633"/>
                    </a:cubicBezTo>
                    <a:lnTo>
                      <a:pt x="13614" y="125767"/>
                    </a:lnTo>
                    <a:cubicBezTo>
                      <a:pt x="12726" y="125043"/>
                      <a:pt x="11862" y="124293"/>
                      <a:pt x="11036" y="123493"/>
                    </a:cubicBezTo>
                    <a:lnTo>
                      <a:pt x="0" y="112742"/>
                    </a:lnTo>
                    <a:lnTo>
                      <a:pt x="0" y="65672"/>
                    </a:lnTo>
                    <a:lnTo>
                      <a:pt x="28943" y="93852"/>
                    </a:lnTo>
                    <a:lnTo>
                      <a:pt x="38481" y="84568"/>
                    </a:lnTo>
                    <a:lnTo>
                      <a:pt x="0" y="47101"/>
                    </a:lnTo>
                    <a:lnTo>
                      <a:pt x="0" y="0"/>
                    </a:ln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86" name="Gruppo 85"/>
            <p:cNvGrpSpPr/>
            <p:nvPr/>
          </p:nvGrpSpPr>
          <p:grpSpPr>
            <a:xfrm>
              <a:off x="6047081" y="9297896"/>
              <a:ext cx="531725" cy="379825"/>
              <a:chOff x="6650966" y="9297896"/>
              <a:chExt cx="531725" cy="379825"/>
            </a:xfrm>
            <a:solidFill>
              <a:srgbClr val="33CCFF"/>
            </a:solidFill>
          </p:grpSpPr>
          <p:sp>
            <p:nvSpPr>
              <p:cNvPr id="95" name="Shape 111"/>
              <p:cNvSpPr/>
              <p:nvPr/>
            </p:nvSpPr>
            <p:spPr>
              <a:xfrm>
                <a:off x="6650966" y="9316524"/>
                <a:ext cx="324515" cy="329993"/>
              </a:xfrm>
              <a:custGeom>
                <a:avLst/>
                <a:gdLst/>
                <a:ahLst/>
                <a:cxnLst/>
                <a:rect l="0" t="0" r="0" b="0"/>
                <a:pathLst>
                  <a:path w="269240" h="274206">
                    <a:moveTo>
                      <a:pt x="104407" y="2807"/>
                    </a:moveTo>
                    <a:cubicBezTo>
                      <a:pt x="111976" y="0"/>
                      <a:pt x="114389" y="5181"/>
                      <a:pt x="116218" y="11392"/>
                    </a:cubicBezTo>
                    <a:cubicBezTo>
                      <a:pt x="121615" y="29705"/>
                      <a:pt x="143853" y="36309"/>
                      <a:pt x="157874" y="23508"/>
                    </a:cubicBezTo>
                    <a:cubicBezTo>
                      <a:pt x="161658" y="20053"/>
                      <a:pt x="164300" y="14745"/>
                      <a:pt x="165875" y="9804"/>
                    </a:cubicBezTo>
                    <a:cubicBezTo>
                      <a:pt x="167958" y="3277"/>
                      <a:pt x="171348" y="444"/>
                      <a:pt x="177978" y="2908"/>
                    </a:cubicBezTo>
                    <a:cubicBezTo>
                      <a:pt x="189103" y="7048"/>
                      <a:pt x="200279" y="11125"/>
                      <a:pt x="211036" y="16066"/>
                    </a:cubicBezTo>
                    <a:cubicBezTo>
                      <a:pt x="219392" y="19914"/>
                      <a:pt x="219773" y="23063"/>
                      <a:pt x="214884" y="30746"/>
                    </a:cubicBezTo>
                    <a:cubicBezTo>
                      <a:pt x="207887" y="41745"/>
                      <a:pt x="208940" y="54254"/>
                      <a:pt x="217589" y="62826"/>
                    </a:cubicBezTo>
                    <a:cubicBezTo>
                      <a:pt x="226162" y="71310"/>
                      <a:pt x="239204" y="72644"/>
                      <a:pt x="250444" y="65748"/>
                    </a:cubicBezTo>
                    <a:cubicBezTo>
                      <a:pt x="255359" y="62738"/>
                      <a:pt x="259614" y="60693"/>
                      <a:pt x="264033" y="66294"/>
                    </a:cubicBezTo>
                    <a:cubicBezTo>
                      <a:pt x="268262" y="71666"/>
                      <a:pt x="269240" y="75844"/>
                      <a:pt x="263182" y="81432"/>
                    </a:cubicBezTo>
                    <a:cubicBezTo>
                      <a:pt x="246736" y="96596"/>
                      <a:pt x="231064" y="112560"/>
                      <a:pt x="214211" y="129057"/>
                    </a:cubicBezTo>
                    <a:cubicBezTo>
                      <a:pt x="197688" y="82499"/>
                      <a:pt x="169532" y="62420"/>
                      <a:pt x="130073" y="67716"/>
                    </a:cubicBezTo>
                    <a:cubicBezTo>
                      <a:pt x="96380" y="72237"/>
                      <a:pt x="70663" y="99898"/>
                      <a:pt x="68339" y="134099"/>
                    </a:cubicBezTo>
                    <a:cubicBezTo>
                      <a:pt x="65939" y="169393"/>
                      <a:pt x="88976" y="196876"/>
                      <a:pt x="131521" y="208458"/>
                    </a:cubicBezTo>
                    <a:cubicBezTo>
                      <a:pt x="115113" y="222872"/>
                      <a:pt x="115710" y="243636"/>
                      <a:pt x="108966" y="261607"/>
                    </a:cubicBezTo>
                    <a:cubicBezTo>
                      <a:pt x="107683" y="265011"/>
                      <a:pt x="106439" y="268427"/>
                      <a:pt x="104305" y="274206"/>
                    </a:cubicBezTo>
                    <a:cubicBezTo>
                      <a:pt x="91021" y="268059"/>
                      <a:pt x="78384" y="262610"/>
                      <a:pt x="66269" y="256222"/>
                    </a:cubicBezTo>
                    <a:cubicBezTo>
                      <a:pt x="64478" y="255283"/>
                      <a:pt x="63640" y="249275"/>
                      <a:pt x="64872" y="246811"/>
                    </a:cubicBezTo>
                    <a:cubicBezTo>
                      <a:pt x="70625" y="235344"/>
                      <a:pt x="70383" y="224815"/>
                      <a:pt x="61341" y="215329"/>
                    </a:cubicBezTo>
                    <a:cubicBezTo>
                      <a:pt x="53416" y="207010"/>
                      <a:pt x="42304" y="205854"/>
                      <a:pt x="29235" y="211848"/>
                    </a:cubicBezTo>
                    <a:cubicBezTo>
                      <a:pt x="23940" y="214275"/>
                      <a:pt x="19914" y="213576"/>
                      <a:pt x="17602" y="208597"/>
                    </a:cubicBezTo>
                    <a:cubicBezTo>
                      <a:pt x="12243" y="197002"/>
                      <a:pt x="6972" y="185344"/>
                      <a:pt x="2451" y="173431"/>
                    </a:cubicBezTo>
                    <a:cubicBezTo>
                      <a:pt x="254" y="167653"/>
                      <a:pt x="2337" y="163449"/>
                      <a:pt x="9690" y="161747"/>
                    </a:cubicBezTo>
                    <a:cubicBezTo>
                      <a:pt x="22670" y="158750"/>
                      <a:pt x="30087" y="149187"/>
                      <a:pt x="29985" y="137439"/>
                    </a:cubicBezTo>
                    <a:cubicBezTo>
                      <a:pt x="29883" y="126047"/>
                      <a:pt x="22517" y="116586"/>
                      <a:pt x="10071" y="113678"/>
                    </a:cubicBezTo>
                    <a:cubicBezTo>
                      <a:pt x="2553" y="111913"/>
                      <a:pt x="0" y="108165"/>
                      <a:pt x="2502" y="101549"/>
                    </a:cubicBezTo>
                    <a:cubicBezTo>
                      <a:pt x="6515" y="90945"/>
                      <a:pt x="10884" y="80442"/>
                      <a:pt x="15545" y="70079"/>
                    </a:cubicBezTo>
                    <a:cubicBezTo>
                      <a:pt x="18186" y="64186"/>
                      <a:pt x="22466" y="62573"/>
                      <a:pt x="28956" y="66001"/>
                    </a:cubicBezTo>
                    <a:cubicBezTo>
                      <a:pt x="41516" y="72644"/>
                      <a:pt x="53289" y="71069"/>
                      <a:pt x="61722" y="62446"/>
                    </a:cubicBezTo>
                    <a:cubicBezTo>
                      <a:pt x="70091" y="53886"/>
                      <a:pt x="71069" y="42659"/>
                      <a:pt x="63741" y="30378"/>
                    </a:cubicBezTo>
                    <a:cubicBezTo>
                      <a:pt x="60465" y="24892"/>
                      <a:pt x="61506" y="20777"/>
                      <a:pt x="66764" y="18402"/>
                    </a:cubicBezTo>
                    <a:cubicBezTo>
                      <a:pt x="79134" y="12814"/>
                      <a:pt x="91669" y="7531"/>
                      <a:pt x="104407" y="2807"/>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97" name="Shape 112"/>
              <p:cNvSpPr/>
              <p:nvPr/>
            </p:nvSpPr>
            <p:spPr>
              <a:xfrm>
                <a:off x="6823941" y="9333807"/>
                <a:ext cx="323290" cy="312752"/>
              </a:xfrm>
              <a:custGeom>
                <a:avLst/>
                <a:gdLst/>
                <a:ahLst/>
                <a:cxnLst/>
                <a:rect l="0" t="0" r="0" b="0"/>
                <a:pathLst>
                  <a:path w="268224" h="259880">
                    <a:moveTo>
                      <a:pt x="218338" y="243"/>
                    </a:moveTo>
                    <a:cubicBezTo>
                      <a:pt x="221275" y="0"/>
                      <a:pt x="224155" y="1327"/>
                      <a:pt x="227254" y="4344"/>
                    </a:cubicBezTo>
                    <a:cubicBezTo>
                      <a:pt x="239954" y="16701"/>
                      <a:pt x="252451" y="29249"/>
                      <a:pt x="264706" y="42011"/>
                    </a:cubicBezTo>
                    <a:cubicBezTo>
                      <a:pt x="268148" y="45606"/>
                      <a:pt x="268224" y="49352"/>
                      <a:pt x="263817" y="53619"/>
                    </a:cubicBezTo>
                    <a:cubicBezTo>
                      <a:pt x="193637" y="121654"/>
                      <a:pt x="123660" y="189878"/>
                      <a:pt x="53619" y="258052"/>
                    </a:cubicBezTo>
                    <a:cubicBezTo>
                      <a:pt x="53022" y="258635"/>
                      <a:pt x="52248" y="259067"/>
                      <a:pt x="51117" y="259880"/>
                    </a:cubicBezTo>
                    <a:cubicBezTo>
                      <a:pt x="38176" y="238989"/>
                      <a:pt x="21463" y="222783"/>
                      <a:pt x="0" y="210020"/>
                    </a:cubicBezTo>
                    <a:cubicBezTo>
                      <a:pt x="2400" y="207467"/>
                      <a:pt x="4407" y="205181"/>
                      <a:pt x="6579" y="203060"/>
                    </a:cubicBezTo>
                    <a:cubicBezTo>
                      <a:pt x="74130" y="137275"/>
                      <a:pt x="141796" y="71603"/>
                      <a:pt x="209080" y="5562"/>
                    </a:cubicBezTo>
                    <a:cubicBezTo>
                      <a:pt x="212408" y="2299"/>
                      <a:pt x="215401" y="486"/>
                      <a:pt x="218338" y="243"/>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98" name="Shape 113"/>
              <p:cNvSpPr/>
              <p:nvPr/>
            </p:nvSpPr>
            <p:spPr>
              <a:xfrm>
                <a:off x="7093726" y="9297896"/>
                <a:ext cx="88965" cy="85881"/>
              </a:xfrm>
              <a:custGeom>
                <a:avLst/>
                <a:gdLst/>
                <a:ahLst/>
                <a:cxnLst/>
                <a:rect l="0" t="0" r="0" b="0"/>
                <a:pathLst>
                  <a:path w="73812" h="71362">
                    <a:moveTo>
                      <a:pt x="30175" y="1321"/>
                    </a:moveTo>
                    <a:cubicBezTo>
                      <a:pt x="47955" y="11494"/>
                      <a:pt x="62255" y="25298"/>
                      <a:pt x="72466" y="42812"/>
                    </a:cubicBezTo>
                    <a:cubicBezTo>
                      <a:pt x="73710" y="44933"/>
                      <a:pt x="73812" y="49314"/>
                      <a:pt x="72389" y="51029"/>
                    </a:cubicBezTo>
                    <a:cubicBezTo>
                      <a:pt x="66624" y="57950"/>
                      <a:pt x="60045" y="64250"/>
                      <a:pt x="53225" y="71362"/>
                    </a:cubicBezTo>
                    <a:cubicBezTo>
                      <a:pt x="39484" y="49670"/>
                      <a:pt x="22898" y="33122"/>
                      <a:pt x="0" y="19889"/>
                    </a:cubicBezTo>
                    <a:cubicBezTo>
                      <a:pt x="7214" y="13475"/>
                      <a:pt x="13729" y="7087"/>
                      <a:pt x="20968" y="1601"/>
                    </a:cubicBezTo>
                    <a:cubicBezTo>
                      <a:pt x="22987" y="77"/>
                      <a:pt x="27851" y="0"/>
                      <a:pt x="30175" y="1321"/>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99" name="Shape 114"/>
              <p:cNvSpPr/>
              <p:nvPr/>
            </p:nvSpPr>
            <p:spPr>
              <a:xfrm>
                <a:off x="6802165" y="9594360"/>
                <a:ext cx="75787" cy="73301"/>
              </a:xfrm>
              <a:custGeom>
                <a:avLst/>
                <a:gdLst/>
                <a:ahLst/>
                <a:cxnLst/>
                <a:rect l="0" t="0" r="0" b="0"/>
                <a:pathLst>
                  <a:path w="62878" h="60909">
                    <a:moveTo>
                      <a:pt x="11188" y="0"/>
                    </a:moveTo>
                    <a:cubicBezTo>
                      <a:pt x="33655" y="12103"/>
                      <a:pt x="49746" y="28422"/>
                      <a:pt x="62878" y="49784"/>
                    </a:cubicBezTo>
                    <a:cubicBezTo>
                      <a:pt x="48920" y="53670"/>
                      <a:pt x="36513" y="57264"/>
                      <a:pt x="23990" y="60452"/>
                    </a:cubicBezTo>
                    <a:cubicBezTo>
                      <a:pt x="22225" y="60909"/>
                      <a:pt x="19405" y="59944"/>
                      <a:pt x="17970" y="58661"/>
                    </a:cubicBezTo>
                    <a:cubicBezTo>
                      <a:pt x="12408" y="53733"/>
                      <a:pt x="7099" y="48514"/>
                      <a:pt x="1968" y="43142"/>
                    </a:cubicBezTo>
                    <a:cubicBezTo>
                      <a:pt x="826" y="41948"/>
                      <a:pt x="0" y="39535"/>
                      <a:pt x="393" y="38036"/>
                    </a:cubicBezTo>
                    <a:cubicBezTo>
                      <a:pt x="3670" y="25806"/>
                      <a:pt x="7264" y="13665"/>
                      <a:pt x="11188" y="0"/>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sp>
            <p:nvSpPr>
              <p:cNvPr id="100" name="Shape 115"/>
              <p:cNvSpPr/>
              <p:nvPr/>
            </p:nvSpPr>
            <p:spPr>
              <a:xfrm>
                <a:off x="6791822" y="9652104"/>
                <a:ext cx="25885" cy="25617"/>
              </a:xfrm>
              <a:custGeom>
                <a:avLst/>
                <a:gdLst/>
                <a:ahLst/>
                <a:cxnLst/>
                <a:rect l="0" t="0" r="0" b="0"/>
                <a:pathLst>
                  <a:path w="21476" h="21286">
                    <a:moveTo>
                      <a:pt x="5499" y="0"/>
                    </a:moveTo>
                    <a:cubicBezTo>
                      <a:pt x="11227" y="5715"/>
                      <a:pt x="15748" y="10199"/>
                      <a:pt x="21476" y="15901"/>
                    </a:cubicBezTo>
                    <a:cubicBezTo>
                      <a:pt x="13627" y="17869"/>
                      <a:pt x="7569" y="19393"/>
                      <a:pt x="0" y="21286"/>
                    </a:cubicBezTo>
                    <a:cubicBezTo>
                      <a:pt x="1905" y="13907"/>
                      <a:pt x="3442" y="7975"/>
                      <a:pt x="5499" y="0"/>
                    </a:cubicBezTo>
                    <a:close/>
                  </a:path>
                </a:pathLst>
              </a:custGeom>
              <a:grpFill/>
              <a:ln w="0" cap="flat">
                <a:miter lim="127000"/>
              </a:ln>
            </p:spPr>
            <p:style>
              <a:lnRef idx="0">
                <a:srgbClr val="000000">
                  <a:alpha val="0"/>
                </a:srgbClr>
              </a:lnRef>
              <a:fillRef idx="1">
                <a:srgbClr val="33CCFF"/>
              </a:fillRef>
              <a:effectRef idx="0">
                <a:scrgbClr r="0" g="0" b="0"/>
              </a:effectRef>
              <a:fontRef idx="none"/>
            </p:style>
            <p:txBody>
              <a:bodyPr/>
              <a:lstStyle/>
              <a:p>
                <a:endParaRPr lang="it-IT"/>
              </a:p>
            </p:txBody>
          </p:sp>
        </p:grpSp>
        <p:sp>
          <p:nvSpPr>
            <p:cNvPr id="87" name="Rettangolo 86"/>
            <p:cNvSpPr/>
            <p:nvPr/>
          </p:nvSpPr>
          <p:spPr>
            <a:xfrm>
              <a:off x="719138" y="9741229"/>
              <a:ext cx="1147762" cy="238463"/>
            </a:xfrm>
            <a:prstGeom prst="rect">
              <a:avLst/>
            </a:prstGeom>
          </p:spPr>
          <p:txBody>
            <a:bodyPr wrap="square" tIns="0">
              <a:spAutoFit/>
            </a:bodyPr>
            <a:lstStyle/>
            <a:p>
              <a:pPr algn="ctr">
                <a:lnSpc>
                  <a:spcPct val="119000"/>
                </a:lnSpc>
                <a:spcAft>
                  <a:spcPts val="600"/>
                </a:spcAft>
              </a:pPr>
              <a:r>
                <a:rPr lang="it-IT" sz="1050" cap="small" dirty="0">
                  <a:latin typeface="Lato" panose="020F0502020204030203" pitchFamily="34" charset="0"/>
                  <a:ea typeface="Lato" panose="020F0502020204030203" pitchFamily="34" charset="0"/>
                  <a:cs typeface="Lato" panose="020F0502020204030203" pitchFamily="34" charset="0"/>
                </a:rPr>
                <a:t>Plug &amp; Play</a:t>
              </a:r>
              <a:endParaRPr lang="en-US" sz="1050" kern="1400" cap="small"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88" name="Rettangolo 87"/>
            <p:cNvSpPr/>
            <p:nvPr/>
          </p:nvSpPr>
          <p:spPr>
            <a:xfrm>
              <a:off x="2104376" y="9741229"/>
              <a:ext cx="819801" cy="192297"/>
            </a:xfrm>
            <a:prstGeom prst="rect">
              <a:avLst/>
            </a:prstGeom>
          </p:spPr>
          <p:txBody>
            <a:bodyPr wrap="square" lIns="0" tIns="0" rIns="0" bIns="0">
              <a:spAutoFit/>
            </a:bodyPr>
            <a:lstStyle/>
            <a:p>
              <a:pPr algn="ctr">
                <a:lnSpc>
                  <a:spcPct val="119000"/>
                </a:lnSpc>
                <a:spcAft>
                  <a:spcPts val="600"/>
                </a:spcAft>
              </a:pPr>
              <a:r>
                <a:rPr lang="it-IT" sz="1050" cap="small" dirty="0" smtClean="0">
                  <a:latin typeface="Lato" panose="020F0502020204030203" pitchFamily="34" charset="0"/>
                  <a:ea typeface="Lato" panose="020F0502020204030203" pitchFamily="34" charset="0"/>
                  <a:cs typeface="Lato" panose="020F0502020204030203" pitchFamily="34" charset="0"/>
                </a:rPr>
                <a:t>Compact</a:t>
              </a:r>
              <a:endParaRPr lang="en-US" sz="1050" kern="1400" cap="small"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90" name="Rettangolo 89"/>
            <p:cNvSpPr/>
            <p:nvPr/>
          </p:nvSpPr>
          <p:spPr>
            <a:xfrm>
              <a:off x="3181350" y="9741229"/>
              <a:ext cx="1212849" cy="369332"/>
            </a:xfrm>
            <a:prstGeom prst="rect">
              <a:avLst/>
            </a:prstGeom>
          </p:spPr>
          <p:txBody>
            <a:bodyPr wrap="square" tIns="0">
              <a:spAutoFit/>
            </a:bodyPr>
            <a:lstStyle/>
            <a:p>
              <a:pPr algn="ctr"/>
              <a:r>
                <a:rPr lang="it-IT" sz="1050" cap="small" dirty="0" err="1" smtClean="0">
                  <a:latin typeface="Lato" panose="020F0502020204030203" pitchFamily="34" charset="0"/>
                </a:rPr>
                <a:t>Industry</a:t>
              </a:r>
              <a:r>
                <a:rPr lang="it-IT" sz="1050" cap="small" dirty="0" smtClean="0">
                  <a:latin typeface="Lato" panose="020F0502020204030203" pitchFamily="34" charset="0"/>
                </a:rPr>
                <a:t> 4.0</a:t>
              </a:r>
            </a:p>
            <a:p>
              <a:pPr algn="ctr"/>
              <a:r>
                <a:rPr lang="it-IT" sz="1050" cap="small" dirty="0" smtClean="0">
                  <a:solidFill>
                    <a:srgbClr val="000000"/>
                  </a:solidFill>
                  <a:latin typeface="Lato" panose="020F0502020204030203" pitchFamily="34" charset="0"/>
                </a:rPr>
                <a:t>Ready</a:t>
              </a:r>
              <a:endParaRPr lang="en-US" sz="1050" cap="small" dirty="0">
                <a:solidFill>
                  <a:srgbClr val="000000"/>
                </a:solidFill>
                <a:latin typeface="Lato" panose="020F0502020204030203" pitchFamily="34" charset="0"/>
              </a:endParaRPr>
            </a:p>
          </p:txBody>
        </p:sp>
        <p:sp>
          <p:nvSpPr>
            <p:cNvPr id="91" name="Rettangolo 90"/>
            <p:cNvSpPr/>
            <p:nvPr/>
          </p:nvSpPr>
          <p:spPr>
            <a:xfrm>
              <a:off x="4419600" y="9741229"/>
              <a:ext cx="1263650" cy="200055"/>
            </a:xfrm>
            <a:prstGeom prst="rect">
              <a:avLst/>
            </a:prstGeom>
          </p:spPr>
          <p:txBody>
            <a:bodyPr wrap="square" tIns="0">
              <a:spAutoFit/>
            </a:bodyPr>
            <a:lstStyle/>
            <a:p>
              <a:pPr algn="ctr"/>
              <a:r>
                <a:rPr lang="it-IT" sz="1000" kern="100" cap="small" dirty="0" smtClean="0">
                  <a:latin typeface="Lato" panose="020F0502020204030203" pitchFamily="34" charset="0"/>
                  <a:ea typeface="Lato" panose="020F0502020204030203" pitchFamily="34" charset="0"/>
                  <a:cs typeface="Lato" panose="020F0502020204030203" pitchFamily="34" charset="0"/>
                </a:rPr>
                <a:t>Easy </a:t>
              </a:r>
              <a:r>
                <a:rPr lang="it-IT" sz="1000" kern="100" cap="small" dirty="0" err="1" smtClean="0">
                  <a:latin typeface="Lato" panose="020F0502020204030203" pitchFamily="34" charset="0"/>
                  <a:ea typeface="Lato" panose="020F0502020204030203" pitchFamily="34" charset="0"/>
                  <a:cs typeface="Lato" panose="020F0502020204030203" pitchFamily="34" charset="0"/>
                </a:rPr>
                <a:t>Maintenance</a:t>
              </a:r>
              <a:endParaRPr lang="en-US" sz="1000" kern="100" cap="small"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94" name="Rettangolo 93"/>
            <p:cNvSpPr/>
            <p:nvPr/>
          </p:nvSpPr>
          <p:spPr>
            <a:xfrm>
              <a:off x="5676899" y="9741229"/>
              <a:ext cx="1116000" cy="219099"/>
            </a:xfrm>
            <a:prstGeom prst="rect">
              <a:avLst/>
            </a:prstGeom>
          </p:spPr>
          <p:txBody>
            <a:bodyPr wrap="square" tIns="0">
              <a:spAutoFit/>
            </a:bodyPr>
            <a:lstStyle/>
            <a:p>
              <a:pPr algn="ctr" defTabSz="0">
                <a:lnSpc>
                  <a:spcPct val="119000"/>
                </a:lnSpc>
              </a:pPr>
              <a:r>
                <a:rPr lang="it-IT" sz="1050" cap="small" dirty="0" err="1" smtClean="0">
                  <a:latin typeface="Lato" panose="020F0502020204030203" pitchFamily="34" charset="0"/>
                  <a:ea typeface="Lato" panose="020F0502020204030203" pitchFamily="34" charset="0"/>
                  <a:cs typeface="Lato" panose="020F0502020204030203" pitchFamily="34" charset="0"/>
                </a:rPr>
                <a:t>Configurable</a:t>
              </a:r>
              <a:endParaRPr lang="en-US" sz="1050" kern="1400" cap="small"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sp>
        <p:nvSpPr>
          <p:cNvPr id="93" name="Rectangle 123"/>
          <p:cNvSpPr>
            <a:spLocks noChangeArrowheads="1"/>
          </p:cNvSpPr>
          <p:nvPr/>
        </p:nvSpPr>
        <p:spPr bwMode="auto">
          <a:xfrm>
            <a:off x="603252" y="3594102"/>
            <a:ext cx="2276475"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eaLnBrk="0" fontAlgn="base" hangingPunct="0">
              <a:spcBef>
                <a:spcPct val="0"/>
              </a:spcBef>
              <a:spcAft>
                <a:spcPts val="800"/>
              </a:spcAft>
            </a:pPr>
            <a:r>
              <a:rPr lang="it-IT" altLang="it-IT" sz="1400" b="1" dirty="0" smtClean="0">
                <a:solidFill>
                  <a:srgbClr val="FFFEFD"/>
                </a:solidFill>
                <a:latin typeface="Lato" panose="020F0502020204030203" pitchFamily="34" charset="0"/>
              </a:rPr>
              <a:t>COMMERCIAL SHEET</a:t>
            </a:r>
            <a:endParaRPr lang="it-IT" altLang="it-IT" sz="2400" dirty="0">
              <a:latin typeface="Arial" panose="020B0604020202020204" pitchFamily="34" charset="0"/>
            </a:endParaRPr>
          </a:p>
        </p:txBody>
      </p:sp>
    </p:spTree>
    <p:extLst>
      <p:ext uri="{BB962C8B-B14F-4D97-AF65-F5344CB8AC3E}">
        <p14:creationId xmlns:p14="http://schemas.microsoft.com/office/powerpoint/2010/main" xmlns="" val="3373373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077"/>
          <p:cNvPicPr/>
          <p:nvPr/>
        </p:nvPicPr>
        <p:blipFill>
          <a:blip r:embed="rId2" cstate="print">
            <a:extLst>
              <a:ext uri="{28A0092B-C50C-407E-A947-70E740481C1C}">
                <a14:useLocalDpi xmlns:a14="http://schemas.microsoft.com/office/drawing/2010/main" xmlns="" val="0"/>
              </a:ext>
            </a:extLst>
          </a:blip>
          <a:stretch>
            <a:fillRect/>
          </a:stretch>
        </p:blipFill>
        <p:spPr>
          <a:xfrm>
            <a:off x="3598368" y="1067535"/>
            <a:ext cx="3540568" cy="3448290"/>
          </a:xfrm>
          <a:prstGeom prst="rect">
            <a:avLst/>
          </a:prstGeom>
        </p:spPr>
      </p:pic>
      <p:pic>
        <p:nvPicPr>
          <p:cNvPr id="6" name="Picture 139"/>
          <p:cNvPicPr/>
          <p:nvPr/>
        </p:nvPicPr>
        <p:blipFill>
          <a:blip r:embed="rId3" cstate="print">
            <a:extLst>
              <a:ext uri="{28A0092B-C50C-407E-A947-70E740481C1C}">
                <a14:useLocalDpi xmlns:a14="http://schemas.microsoft.com/office/drawing/2010/main" xmlns="" val="0"/>
              </a:ext>
            </a:extLst>
          </a:blip>
          <a:stretch>
            <a:fillRect/>
          </a:stretch>
        </p:blipFill>
        <p:spPr>
          <a:xfrm>
            <a:off x="741876" y="964579"/>
            <a:ext cx="3176293" cy="3093508"/>
          </a:xfrm>
          <a:prstGeom prst="rect">
            <a:avLst/>
          </a:prstGeom>
        </p:spPr>
      </p:pic>
      <p:sp>
        <p:nvSpPr>
          <p:cNvPr id="8" name="Rectangle 159"/>
          <p:cNvSpPr/>
          <p:nvPr/>
        </p:nvSpPr>
        <p:spPr>
          <a:xfrm>
            <a:off x="5915647" y="1775959"/>
            <a:ext cx="432254" cy="120355"/>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effectLst/>
                <a:latin typeface="Calibri" panose="020F0502020204030204" pitchFamily="34" charset="0"/>
                <a:ea typeface="Calibri" panose="020F0502020204030204" pitchFamily="34" charset="0"/>
              </a:rPr>
              <a:t>TTC400</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9" name="Rectangle 161"/>
          <p:cNvSpPr/>
          <p:nvPr/>
        </p:nvSpPr>
        <p:spPr>
          <a:xfrm>
            <a:off x="6002765" y="2161812"/>
            <a:ext cx="1626506" cy="120355"/>
          </a:xfrm>
          <a:prstGeom prst="rect">
            <a:avLst/>
          </a:prstGeom>
          <a:ln>
            <a:noFill/>
          </a:ln>
        </p:spPr>
        <p:txBody>
          <a:bodyPr vert="horz" lIns="0" tIns="0" rIns="0" bIns="0" rtlCol="0">
            <a:noAutofit/>
          </a:bodyPr>
          <a:lstStyle/>
          <a:p>
            <a:pPr>
              <a:lnSpc>
                <a:spcPct val="107000"/>
              </a:lnSpc>
              <a:spcAft>
                <a:spcPts val="800"/>
              </a:spcAft>
            </a:pPr>
            <a:r>
              <a:rPr lang="it-IT" sz="700" spc="15" smtClean="0">
                <a:solidFill>
                  <a:srgbClr val="181717"/>
                </a:solidFill>
                <a:latin typeface="Calibri" panose="020F0502020204030204" pitchFamily="34" charset="0"/>
                <a:ea typeface="Calibri" panose="020F0502020204030204" pitchFamily="34" charset="0"/>
              </a:rPr>
              <a:t>SCRAPING </a:t>
            </a:r>
            <a:r>
              <a:rPr lang="it-IT" sz="700" spc="15" dirty="0">
                <a:solidFill>
                  <a:srgbClr val="181717"/>
                </a:solidFill>
                <a:latin typeface="Calibri" panose="020F0502020204030204" pitchFamily="34" charset="0"/>
                <a:ea typeface="Calibri" panose="020F0502020204030204" pitchFamily="34" charset="0"/>
              </a:rPr>
              <a:t>CONVEYOR</a:t>
            </a:r>
            <a:endParaRPr lang="it-IT" sz="1100" dirty="0">
              <a:solidFill>
                <a:srgbClr val="000000"/>
              </a:solidFill>
              <a:latin typeface="Calibri" panose="020F0502020204030204" pitchFamily="34" charset="0"/>
              <a:ea typeface="Calibri" panose="020F0502020204030204" pitchFamily="34" charset="0"/>
            </a:endParaRPr>
          </a:p>
        </p:txBody>
      </p:sp>
      <p:sp>
        <p:nvSpPr>
          <p:cNvPr id="10" name="Rectangle 162"/>
          <p:cNvSpPr/>
          <p:nvPr/>
        </p:nvSpPr>
        <p:spPr>
          <a:xfrm>
            <a:off x="6361414" y="2438684"/>
            <a:ext cx="1198261" cy="120355"/>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latin typeface="Calibri" panose="020F0502020204030204" pitchFamily="34" charset="0"/>
                <a:ea typeface="Calibri" panose="020F0502020204030204" pitchFamily="34" charset="0"/>
              </a:rPr>
              <a:t>ELECTRICAL PANEL</a:t>
            </a:r>
            <a:endParaRPr lang="it-IT" sz="1100" dirty="0">
              <a:solidFill>
                <a:srgbClr val="000000"/>
              </a:solidFill>
              <a:latin typeface="Calibri" panose="020F0502020204030204" pitchFamily="34" charset="0"/>
              <a:ea typeface="Calibri" panose="020F0502020204030204" pitchFamily="34" charset="0"/>
            </a:endParaRPr>
          </a:p>
        </p:txBody>
      </p:sp>
      <p:sp>
        <p:nvSpPr>
          <p:cNvPr id="11" name="Rectangle 163"/>
          <p:cNvSpPr/>
          <p:nvPr/>
        </p:nvSpPr>
        <p:spPr>
          <a:xfrm>
            <a:off x="6383035" y="2829944"/>
            <a:ext cx="363087" cy="120355"/>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effectLst/>
                <a:latin typeface="Calibri" panose="020F0502020204030204" pitchFamily="34" charset="0"/>
                <a:ea typeface="Calibri" panose="020F0502020204030204" pitchFamily="34" charset="0"/>
              </a:rPr>
              <a:t>FC300</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12" name="Rectangle 165"/>
          <p:cNvSpPr/>
          <p:nvPr/>
        </p:nvSpPr>
        <p:spPr>
          <a:xfrm>
            <a:off x="4138703" y="2520838"/>
            <a:ext cx="580397" cy="120355"/>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latin typeface="Calibri" panose="020F0502020204030204" pitchFamily="34" charset="0"/>
                <a:ea typeface="Calibri" panose="020F0502020204030204" pitchFamily="34" charset="0"/>
              </a:rPr>
              <a:t>SCREEN</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13" name="Rectangle 167"/>
          <p:cNvSpPr/>
          <p:nvPr/>
        </p:nvSpPr>
        <p:spPr>
          <a:xfrm>
            <a:off x="1659432" y="2486848"/>
            <a:ext cx="80397" cy="120355"/>
          </a:xfrm>
          <a:prstGeom prst="rect">
            <a:avLst/>
          </a:prstGeom>
          <a:ln>
            <a:noFill/>
          </a:ln>
        </p:spPr>
        <p:txBody>
          <a:bodyPr vert="horz" lIns="0" tIns="0" rIns="0" bIns="0" rtlCol="0">
            <a:noAutofit/>
          </a:bodyPr>
          <a:lstStyle/>
          <a:p>
            <a:pPr>
              <a:lnSpc>
                <a:spcPct val="107000"/>
              </a:lnSpc>
              <a:spcAft>
                <a:spcPts val="800"/>
              </a:spcAft>
            </a:pPr>
            <a:r>
              <a:rPr lang="it-IT" sz="700" dirty="0">
                <a:solidFill>
                  <a:srgbClr val="181717"/>
                </a:solidFill>
                <a:effectLst/>
                <a:latin typeface="Calibri" panose="020F0502020204030204" pitchFamily="34" charset="0"/>
                <a:ea typeface="Calibri" panose="020F0502020204030204" pitchFamily="34" charset="0"/>
              </a:rPr>
              <a:t>A</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14" name="Rectangle 169"/>
          <p:cNvSpPr/>
          <p:nvPr/>
        </p:nvSpPr>
        <p:spPr>
          <a:xfrm>
            <a:off x="876454" y="1671438"/>
            <a:ext cx="83090" cy="120355"/>
          </a:xfrm>
          <a:prstGeom prst="rect">
            <a:avLst/>
          </a:prstGeom>
          <a:ln>
            <a:noFill/>
          </a:ln>
        </p:spPr>
        <p:txBody>
          <a:bodyPr vert="horz" lIns="0" tIns="0" rIns="0" bIns="0" rtlCol="0">
            <a:noAutofit/>
          </a:bodyPr>
          <a:lstStyle/>
          <a:p>
            <a:pPr>
              <a:lnSpc>
                <a:spcPct val="107000"/>
              </a:lnSpc>
              <a:spcAft>
                <a:spcPts val="800"/>
              </a:spcAft>
            </a:pPr>
            <a:r>
              <a:rPr lang="it-IT" sz="700">
                <a:solidFill>
                  <a:srgbClr val="181717"/>
                </a:solidFill>
                <a:effectLst/>
                <a:latin typeface="Calibri" panose="020F0502020204030204" pitchFamily="34" charset="0"/>
                <a:ea typeface="Calibri" panose="020F0502020204030204" pitchFamily="34" charset="0"/>
              </a:rPr>
              <a:t>C</a:t>
            </a:r>
            <a:endParaRPr lang="it-IT" sz="1100">
              <a:solidFill>
                <a:srgbClr val="000000"/>
              </a:solidFill>
              <a:effectLst/>
              <a:latin typeface="Calibri" panose="020F0502020204030204" pitchFamily="34" charset="0"/>
              <a:ea typeface="Calibri" panose="020F0502020204030204" pitchFamily="34" charset="0"/>
            </a:endParaRPr>
          </a:p>
        </p:txBody>
      </p:sp>
      <p:sp>
        <p:nvSpPr>
          <p:cNvPr id="16" name="Rectangle 173"/>
          <p:cNvSpPr/>
          <p:nvPr/>
        </p:nvSpPr>
        <p:spPr>
          <a:xfrm>
            <a:off x="2450350" y="1837833"/>
            <a:ext cx="69020" cy="120355"/>
          </a:xfrm>
          <a:prstGeom prst="rect">
            <a:avLst/>
          </a:prstGeom>
          <a:ln>
            <a:noFill/>
          </a:ln>
        </p:spPr>
        <p:txBody>
          <a:bodyPr vert="horz" lIns="0" tIns="0" rIns="0" bIns="0" rtlCol="0">
            <a:noAutofit/>
          </a:bodyPr>
          <a:lstStyle/>
          <a:p>
            <a:pPr>
              <a:lnSpc>
                <a:spcPct val="107000"/>
              </a:lnSpc>
              <a:spcAft>
                <a:spcPts val="800"/>
              </a:spcAft>
            </a:pPr>
            <a:r>
              <a:rPr lang="it-IT" sz="700" dirty="0" smtClean="0">
                <a:solidFill>
                  <a:srgbClr val="181717"/>
                </a:solidFill>
                <a:effectLst/>
                <a:latin typeface="Calibri" panose="020F0502020204030204" pitchFamily="34" charset="0"/>
                <a:ea typeface="Calibri" panose="020F0502020204030204" pitchFamily="34" charset="0"/>
              </a:rPr>
              <a:t>E</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17" name="Rectangle 175"/>
          <p:cNvSpPr/>
          <p:nvPr/>
        </p:nvSpPr>
        <p:spPr>
          <a:xfrm>
            <a:off x="3060183" y="2480499"/>
            <a:ext cx="76495" cy="120355"/>
          </a:xfrm>
          <a:prstGeom prst="rect">
            <a:avLst/>
          </a:prstGeom>
          <a:ln>
            <a:noFill/>
          </a:ln>
        </p:spPr>
        <p:txBody>
          <a:bodyPr vert="horz" lIns="0" tIns="0" rIns="0" bIns="0" rtlCol="0">
            <a:noAutofit/>
          </a:bodyPr>
          <a:lstStyle/>
          <a:p>
            <a:pPr>
              <a:lnSpc>
                <a:spcPct val="107000"/>
              </a:lnSpc>
              <a:spcAft>
                <a:spcPts val="800"/>
              </a:spcAft>
            </a:pPr>
            <a:r>
              <a:rPr lang="it-IT" sz="700" dirty="0">
                <a:solidFill>
                  <a:srgbClr val="181717"/>
                </a:solidFill>
                <a:effectLst/>
                <a:latin typeface="Calibri" panose="020F0502020204030204" pitchFamily="34" charset="0"/>
                <a:ea typeface="Calibri" panose="020F0502020204030204" pitchFamily="34" charset="0"/>
              </a:rPr>
              <a:t>B</a:t>
            </a:r>
            <a:endParaRPr lang="it-IT" sz="1100" dirty="0">
              <a:solidFill>
                <a:srgbClr val="000000"/>
              </a:solidFill>
              <a:effectLst/>
              <a:latin typeface="Calibri" panose="020F0502020204030204" pitchFamily="34" charset="0"/>
              <a:ea typeface="Calibri" panose="020F0502020204030204" pitchFamily="34" charset="0"/>
            </a:endParaRPr>
          </a:p>
        </p:txBody>
      </p:sp>
      <p:sp>
        <p:nvSpPr>
          <p:cNvPr id="18" name="Rectangle 176"/>
          <p:cNvSpPr/>
          <p:nvPr/>
        </p:nvSpPr>
        <p:spPr>
          <a:xfrm>
            <a:off x="1687721" y="3965198"/>
            <a:ext cx="89028" cy="120355"/>
          </a:xfrm>
          <a:prstGeom prst="rect">
            <a:avLst/>
          </a:prstGeom>
          <a:ln>
            <a:noFill/>
          </a:ln>
        </p:spPr>
        <p:txBody>
          <a:bodyPr vert="horz" lIns="0" tIns="0" rIns="0" bIns="0" rtlCol="0">
            <a:noAutofit/>
          </a:bodyPr>
          <a:lstStyle/>
          <a:p>
            <a:pPr>
              <a:lnSpc>
                <a:spcPct val="107000"/>
              </a:lnSpc>
              <a:spcAft>
                <a:spcPts val="800"/>
              </a:spcAft>
            </a:pPr>
            <a:r>
              <a:rPr lang="it-IT" sz="700" dirty="0">
                <a:solidFill>
                  <a:srgbClr val="181717"/>
                </a:solidFill>
                <a:effectLst/>
                <a:latin typeface="Calibri" panose="020F0502020204030204" pitchFamily="34" charset="0"/>
                <a:ea typeface="Calibri" panose="020F0502020204030204" pitchFamily="34" charset="0"/>
              </a:rPr>
              <a:t>D</a:t>
            </a:r>
            <a:endParaRPr lang="it-IT" sz="1100" dirty="0">
              <a:solidFill>
                <a:srgbClr val="000000"/>
              </a:solidFill>
              <a:effectLst/>
              <a:latin typeface="Calibri" panose="020F0502020204030204" pitchFamily="34" charset="0"/>
              <a:ea typeface="Calibri" panose="020F0502020204030204" pitchFamily="34" charset="0"/>
            </a:endParaRPr>
          </a:p>
        </p:txBody>
      </p:sp>
      <p:grpSp>
        <p:nvGrpSpPr>
          <p:cNvPr id="63" name="Gruppo 62"/>
          <p:cNvGrpSpPr/>
          <p:nvPr/>
        </p:nvGrpSpPr>
        <p:grpSpPr>
          <a:xfrm>
            <a:off x="3938739" y="3406759"/>
            <a:ext cx="1081957" cy="291902"/>
            <a:chOff x="3729187" y="3359131"/>
            <a:chExt cx="1081957" cy="291902"/>
          </a:xfrm>
        </p:grpSpPr>
        <p:sp>
          <p:nvSpPr>
            <p:cNvPr id="19" name="Shape 262"/>
            <p:cNvSpPr/>
            <p:nvPr/>
          </p:nvSpPr>
          <p:spPr>
            <a:xfrm>
              <a:off x="3729187" y="3384535"/>
              <a:ext cx="1056563" cy="266498"/>
            </a:xfrm>
            <a:custGeom>
              <a:avLst/>
              <a:gdLst/>
              <a:ahLst/>
              <a:cxnLst/>
              <a:rect l="0" t="0" r="0" b="0"/>
              <a:pathLst>
                <a:path w="1056615" h="266522">
                  <a:moveTo>
                    <a:pt x="0" y="266522"/>
                  </a:moveTo>
                  <a:lnTo>
                    <a:pt x="824243" y="266522"/>
                  </a:lnTo>
                  <a:lnTo>
                    <a:pt x="1056615" y="0"/>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20" name="Shape 263"/>
            <p:cNvSpPr/>
            <p:nvPr/>
          </p:nvSpPr>
          <p:spPr>
            <a:xfrm>
              <a:off x="4760347" y="3359131"/>
              <a:ext cx="50797" cy="50796"/>
            </a:xfrm>
            <a:custGeom>
              <a:avLst/>
              <a:gdLst/>
              <a:ahLst/>
              <a:cxnLst/>
              <a:rect l="0" t="0" r="0" b="0"/>
              <a:pathLst>
                <a:path w="50800" h="50800">
                  <a:moveTo>
                    <a:pt x="25400" y="0"/>
                  </a:moveTo>
                  <a:cubicBezTo>
                    <a:pt x="39434" y="0"/>
                    <a:pt x="50800" y="11367"/>
                    <a:pt x="50800" y="25400"/>
                  </a:cubicBezTo>
                  <a:cubicBezTo>
                    <a:pt x="50800" y="39433"/>
                    <a:pt x="39434" y="50800"/>
                    <a:pt x="25400" y="50800"/>
                  </a:cubicBezTo>
                  <a:cubicBezTo>
                    <a:pt x="11366" y="50800"/>
                    <a:pt x="0" y="39433"/>
                    <a:pt x="0" y="25400"/>
                  </a:cubicBezTo>
                  <a:cubicBezTo>
                    <a:pt x="0" y="11367"/>
                    <a:pt x="11366"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66" name="Gruppo 65"/>
          <p:cNvGrpSpPr/>
          <p:nvPr/>
        </p:nvGrpSpPr>
        <p:grpSpPr>
          <a:xfrm>
            <a:off x="5622015" y="2270430"/>
            <a:ext cx="1426691" cy="165159"/>
            <a:chOff x="5531528" y="2075168"/>
            <a:chExt cx="1426691" cy="165159"/>
          </a:xfrm>
        </p:grpSpPr>
        <p:sp>
          <p:nvSpPr>
            <p:cNvPr id="23" name="Shape 266"/>
            <p:cNvSpPr/>
            <p:nvPr/>
          </p:nvSpPr>
          <p:spPr>
            <a:xfrm>
              <a:off x="5556932" y="2075168"/>
              <a:ext cx="1401287" cy="139764"/>
            </a:xfrm>
            <a:custGeom>
              <a:avLst/>
              <a:gdLst/>
              <a:ahLst/>
              <a:cxnLst/>
              <a:rect l="0" t="0" r="0" b="0"/>
              <a:pathLst>
                <a:path w="1401356" h="139776">
                  <a:moveTo>
                    <a:pt x="1401356" y="0"/>
                  </a:moveTo>
                  <a:lnTo>
                    <a:pt x="171145" y="0"/>
                  </a:lnTo>
                  <a:lnTo>
                    <a:pt x="0" y="139776"/>
                  </a:lnTo>
                </a:path>
              </a:pathLst>
            </a:custGeom>
            <a:noFill/>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24" name="Shape 267"/>
            <p:cNvSpPr/>
            <p:nvPr/>
          </p:nvSpPr>
          <p:spPr>
            <a:xfrm>
              <a:off x="5531528" y="2189531"/>
              <a:ext cx="50797" cy="50796"/>
            </a:xfrm>
            <a:custGeom>
              <a:avLst/>
              <a:gdLst/>
              <a:ahLst/>
              <a:cxnLst/>
              <a:rect l="0" t="0" r="0" b="0"/>
              <a:pathLst>
                <a:path w="50800" h="50800">
                  <a:moveTo>
                    <a:pt x="25400" y="0"/>
                  </a:moveTo>
                  <a:cubicBezTo>
                    <a:pt x="39434" y="0"/>
                    <a:pt x="50800" y="11367"/>
                    <a:pt x="50800" y="25400"/>
                  </a:cubicBezTo>
                  <a:cubicBezTo>
                    <a:pt x="50800" y="39421"/>
                    <a:pt x="39434" y="50800"/>
                    <a:pt x="25400" y="50800"/>
                  </a:cubicBezTo>
                  <a:cubicBezTo>
                    <a:pt x="11366" y="50800"/>
                    <a:pt x="0" y="39421"/>
                    <a:pt x="0" y="25400"/>
                  </a:cubicBezTo>
                  <a:cubicBezTo>
                    <a:pt x="0" y="11367"/>
                    <a:pt x="11366" y="0"/>
                    <a:pt x="25400" y="0"/>
                  </a:cubicBezTo>
                  <a:close/>
                </a:path>
              </a:pathLst>
            </a:custGeom>
            <a:solidFill>
              <a:srgbClr val="33CCFF"/>
            </a:solidFill>
            <a:ln w="0" cap="flat">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57" name="Gruppo 56"/>
          <p:cNvGrpSpPr/>
          <p:nvPr/>
        </p:nvGrpSpPr>
        <p:grpSpPr>
          <a:xfrm>
            <a:off x="6018737" y="2543335"/>
            <a:ext cx="1063101" cy="336367"/>
            <a:chOff x="5671649" y="2319498"/>
            <a:chExt cx="1153588" cy="336367"/>
          </a:xfrm>
        </p:grpSpPr>
        <p:sp>
          <p:nvSpPr>
            <p:cNvPr id="25" name="Shape 268"/>
            <p:cNvSpPr/>
            <p:nvPr/>
          </p:nvSpPr>
          <p:spPr>
            <a:xfrm>
              <a:off x="5697046" y="2319498"/>
              <a:ext cx="1128191" cy="310971"/>
            </a:xfrm>
            <a:custGeom>
              <a:avLst/>
              <a:gdLst/>
              <a:ahLst/>
              <a:cxnLst/>
              <a:rect l="0" t="0" r="0" b="0"/>
              <a:pathLst>
                <a:path w="1347635" h="310998">
                  <a:moveTo>
                    <a:pt x="1347635" y="0"/>
                  </a:moveTo>
                  <a:lnTo>
                    <a:pt x="358826" y="0"/>
                  </a:lnTo>
                  <a:lnTo>
                    <a:pt x="0" y="310998"/>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26" name="Shape 269"/>
            <p:cNvSpPr/>
            <p:nvPr/>
          </p:nvSpPr>
          <p:spPr>
            <a:xfrm>
              <a:off x="5671649" y="2605069"/>
              <a:ext cx="50797" cy="50796"/>
            </a:xfrm>
            <a:custGeom>
              <a:avLst/>
              <a:gdLst/>
              <a:ahLst/>
              <a:cxnLst/>
              <a:rect l="0" t="0" r="0" b="0"/>
              <a:pathLst>
                <a:path w="50800" h="50800">
                  <a:moveTo>
                    <a:pt x="25400" y="0"/>
                  </a:moveTo>
                  <a:cubicBezTo>
                    <a:pt x="39434" y="0"/>
                    <a:pt x="50800" y="11379"/>
                    <a:pt x="50800" y="25400"/>
                  </a:cubicBezTo>
                  <a:cubicBezTo>
                    <a:pt x="50800" y="39433"/>
                    <a:pt x="39434" y="50800"/>
                    <a:pt x="25400" y="50800"/>
                  </a:cubicBezTo>
                  <a:cubicBezTo>
                    <a:pt x="11366" y="50800"/>
                    <a:pt x="0" y="39433"/>
                    <a:pt x="0" y="25400"/>
                  </a:cubicBezTo>
                  <a:cubicBezTo>
                    <a:pt x="0" y="11379"/>
                    <a:pt x="11366" y="0"/>
                    <a:pt x="25400" y="0"/>
                  </a:cubicBezTo>
                  <a:close/>
                </a:path>
              </a:pathLst>
            </a:custGeom>
            <a:solidFill>
              <a:srgbClr val="33CCFF"/>
            </a:solidFill>
            <a:ln w="0" cap="flat">
              <a:no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64" name="Gruppo 63"/>
          <p:cNvGrpSpPr/>
          <p:nvPr/>
        </p:nvGrpSpPr>
        <p:grpSpPr>
          <a:xfrm>
            <a:off x="5580037" y="1889522"/>
            <a:ext cx="749231" cy="192091"/>
            <a:chOff x="6023044" y="2793307"/>
            <a:chExt cx="749231" cy="192091"/>
          </a:xfrm>
        </p:grpSpPr>
        <p:sp>
          <p:nvSpPr>
            <p:cNvPr id="27" name="Shape 270"/>
            <p:cNvSpPr/>
            <p:nvPr/>
          </p:nvSpPr>
          <p:spPr>
            <a:xfrm>
              <a:off x="6048438" y="2793307"/>
              <a:ext cx="723837" cy="166698"/>
            </a:xfrm>
            <a:custGeom>
              <a:avLst/>
              <a:gdLst/>
              <a:ahLst/>
              <a:cxnLst/>
              <a:rect l="0" t="0" r="0" b="0"/>
              <a:pathLst>
                <a:path w="539026" h="166713">
                  <a:moveTo>
                    <a:pt x="539026" y="0"/>
                  </a:moveTo>
                  <a:lnTo>
                    <a:pt x="198501" y="0"/>
                  </a:lnTo>
                  <a:lnTo>
                    <a:pt x="0" y="166713"/>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28" name="Shape 271"/>
            <p:cNvSpPr/>
            <p:nvPr/>
          </p:nvSpPr>
          <p:spPr>
            <a:xfrm>
              <a:off x="6023044" y="2934602"/>
              <a:ext cx="50797" cy="50796"/>
            </a:xfrm>
            <a:custGeom>
              <a:avLst/>
              <a:gdLst/>
              <a:ahLst/>
              <a:cxnLst/>
              <a:rect l="0" t="0" r="0" b="0"/>
              <a:pathLst>
                <a:path w="50800" h="50800">
                  <a:moveTo>
                    <a:pt x="25400" y="0"/>
                  </a:moveTo>
                  <a:cubicBezTo>
                    <a:pt x="39434" y="0"/>
                    <a:pt x="50800" y="11367"/>
                    <a:pt x="50800" y="25400"/>
                  </a:cubicBezTo>
                  <a:cubicBezTo>
                    <a:pt x="50800" y="39421"/>
                    <a:pt x="39434" y="50800"/>
                    <a:pt x="25400" y="50800"/>
                  </a:cubicBezTo>
                  <a:cubicBezTo>
                    <a:pt x="11366" y="50800"/>
                    <a:pt x="0" y="39421"/>
                    <a:pt x="0" y="25400"/>
                  </a:cubicBezTo>
                  <a:cubicBezTo>
                    <a:pt x="0" y="11367"/>
                    <a:pt x="11366" y="0"/>
                    <a:pt x="25400" y="0"/>
                  </a:cubicBezTo>
                  <a:close/>
                </a:path>
              </a:pathLst>
            </a:custGeom>
            <a:solidFill>
              <a:srgbClr val="33CCFF"/>
            </a:solidFill>
            <a:ln w="0" cap="flat">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67" name="Gruppo 66"/>
          <p:cNvGrpSpPr/>
          <p:nvPr/>
        </p:nvGrpSpPr>
        <p:grpSpPr>
          <a:xfrm>
            <a:off x="4101166" y="2619732"/>
            <a:ext cx="791815" cy="139079"/>
            <a:chOff x="3934470" y="2586392"/>
            <a:chExt cx="791815" cy="139079"/>
          </a:xfrm>
        </p:grpSpPr>
        <p:sp>
          <p:nvSpPr>
            <p:cNvPr id="29" name="Shape 272"/>
            <p:cNvSpPr/>
            <p:nvPr/>
          </p:nvSpPr>
          <p:spPr>
            <a:xfrm>
              <a:off x="3934470" y="2586392"/>
              <a:ext cx="766420" cy="113680"/>
            </a:xfrm>
            <a:custGeom>
              <a:avLst/>
              <a:gdLst/>
              <a:ahLst/>
              <a:cxnLst/>
              <a:rect l="0" t="0" r="0" b="0"/>
              <a:pathLst>
                <a:path w="766458" h="113690">
                  <a:moveTo>
                    <a:pt x="0" y="0"/>
                  </a:moveTo>
                  <a:lnTo>
                    <a:pt x="519951" y="0"/>
                  </a:lnTo>
                  <a:lnTo>
                    <a:pt x="766458" y="113690"/>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30" name="Shape 273"/>
            <p:cNvSpPr/>
            <p:nvPr/>
          </p:nvSpPr>
          <p:spPr>
            <a:xfrm>
              <a:off x="4675488" y="2674675"/>
              <a:ext cx="50797" cy="50796"/>
            </a:xfrm>
            <a:custGeom>
              <a:avLst/>
              <a:gdLst/>
              <a:ahLst/>
              <a:cxnLst/>
              <a:rect l="0" t="0" r="0" b="0"/>
              <a:pathLst>
                <a:path w="50800" h="50800">
                  <a:moveTo>
                    <a:pt x="25400" y="0"/>
                  </a:moveTo>
                  <a:cubicBezTo>
                    <a:pt x="39434" y="0"/>
                    <a:pt x="50800" y="11367"/>
                    <a:pt x="50800" y="25400"/>
                  </a:cubicBezTo>
                  <a:cubicBezTo>
                    <a:pt x="50800" y="39433"/>
                    <a:pt x="39434" y="50800"/>
                    <a:pt x="25400" y="50800"/>
                  </a:cubicBezTo>
                  <a:cubicBezTo>
                    <a:pt x="11366" y="50800"/>
                    <a:pt x="0" y="39433"/>
                    <a:pt x="0" y="25400"/>
                  </a:cubicBezTo>
                  <a:cubicBezTo>
                    <a:pt x="0" y="11367"/>
                    <a:pt x="11366"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2" name="Gruppo 1"/>
          <p:cNvGrpSpPr/>
          <p:nvPr/>
        </p:nvGrpSpPr>
        <p:grpSpPr>
          <a:xfrm>
            <a:off x="1150132" y="4055087"/>
            <a:ext cx="1164207" cy="97812"/>
            <a:chOff x="1150132" y="3883638"/>
            <a:chExt cx="1164207" cy="97812"/>
          </a:xfrm>
        </p:grpSpPr>
        <p:sp>
          <p:nvSpPr>
            <p:cNvPr id="31" name="Shape 274"/>
            <p:cNvSpPr/>
            <p:nvPr/>
          </p:nvSpPr>
          <p:spPr>
            <a:xfrm>
              <a:off x="1176338" y="3909036"/>
              <a:ext cx="1119187" cy="72414"/>
            </a:xfrm>
            <a:custGeom>
              <a:avLst/>
              <a:gdLst/>
              <a:ahLst/>
              <a:cxnLst/>
              <a:rect l="0" t="0" r="0" b="0"/>
              <a:pathLst>
                <a:path w="1453998">
                  <a:moveTo>
                    <a:pt x="0" y="0"/>
                  </a:moveTo>
                  <a:lnTo>
                    <a:pt x="1453998" y="0"/>
                  </a:lnTo>
                </a:path>
              </a:pathLst>
            </a:custGeom>
            <a:solidFill>
              <a:srgbClr val="33CCFF"/>
            </a:solidFill>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32" name="Shape 275"/>
            <p:cNvSpPr/>
            <p:nvPr/>
          </p:nvSpPr>
          <p:spPr>
            <a:xfrm>
              <a:off x="1150132" y="3883638"/>
              <a:ext cx="50797" cy="50796"/>
            </a:xfrm>
            <a:custGeom>
              <a:avLst/>
              <a:gdLst/>
              <a:ahLst/>
              <a:cxnLst/>
              <a:rect l="0" t="0" r="0" b="0"/>
              <a:pathLst>
                <a:path w="50800" h="50800">
                  <a:moveTo>
                    <a:pt x="25400" y="0"/>
                  </a:moveTo>
                  <a:cubicBezTo>
                    <a:pt x="39434" y="0"/>
                    <a:pt x="50800" y="11367"/>
                    <a:pt x="50800" y="25400"/>
                  </a:cubicBezTo>
                  <a:cubicBezTo>
                    <a:pt x="50800" y="39421"/>
                    <a:pt x="39434" y="50800"/>
                    <a:pt x="25400" y="50800"/>
                  </a:cubicBezTo>
                  <a:cubicBezTo>
                    <a:pt x="11366" y="50800"/>
                    <a:pt x="0" y="39421"/>
                    <a:pt x="0" y="25400"/>
                  </a:cubicBezTo>
                  <a:cubicBezTo>
                    <a:pt x="0" y="11367"/>
                    <a:pt x="11366"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sp>
          <p:nvSpPr>
            <p:cNvPr id="33" name="Shape 276"/>
            <p:cNvSpPr/>
            <p:nvPr/>
          </p:nvSpPr>
          <p:spPr>
            <a:xfrm>
              <a:off x="2263542" y="3883638"/>
              <a:ext cx="50797" cy="50796"/>
            </a:xfrm>
            <a:custGeom>
              <a:avLst/>
              <a:gdLst/>
              <a:ahLst/>
              <a:cxnLst/>
              <a:rect l="0" t="0" r="0" b="0"/>
              <a:pathLst>
                <a:path w="50800" h="50800">
                  <a:moveTo>
                    <a:pt x="25400" y="0"/>
                  </a:moveTo>
                  <a:cubicBezTo>
                    <a:pt x="39433" y="0"/>
                    <a:pt x="50800" y="11367"/>
                    <a:pt x="50800" y="25400"/>
                  </a:cubicBezTo>
                  <a:cubicBezTo>
                    <a:pt x="50800" y="39421"/>
                    <a:pt x="39433" y="50800"/>
                    <a:pt x="25400" y="50800"/>
                  </a:cubicBezTo>
                  <a:cubicBezTo>
                    <a:pt x="11367" y="50800"/>
                    <a:pt x="0" y="39421"/>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3" name="Gruppo 2"/>
          <p:cNvGrpSpPr/>
          <p:nvPr/>
        </p:nvGrpSpPr>
        <p:grpSpPr>
          <a:xfrm>
            <a:off x="1159882" y="2573411"/>
            <a:ext cx="1079497" cy="75400"/>
            <a:chOff x="1159882" y="2573411"/>
            <a:chExt cx="1079497" cy="75400"/>
          </a:xfrm>
        </p:grpSpPr>
        <p:sp>
          <p:nvSpPr>
            <p:cNvPr id="34" name="Shape 277"/>
            <p:cNvSpPr/>
            <p:nvPr/>
          </p:nvSpPr>
          <p:spPr>
            <a:xfrm>
              <a:off x="1176339" y="2603092"/>
              <a:ext cx="1040606" cy="45719"/>
            </a:xfrm>
            <a:custGeom>
              <a:avLst/>
              <a:gdLst/>
              <a:ahLst/>
              <a:cxnLst/>
              <a:rect l="0" t="0" r="0" b="0"/>
              <a:pathLst>
                <a:path w="1345641">
                  <a:moveTo>
                    <a:pt x="0" y="0"/>
                  </a:moveTo>
                  <a:lnTo>
                    <a:pt x="1345641" y="0"/>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36" name="Shape 279"/>
            <p:cNvSpPr/>
            <p:nvPr/>
          </p:nvSpPr>
          <p:spPr>
            <a:xfrm>
              <a:off x="2188582" y="2573411"/>
              <a:ext cx="50797" cy="50796"/>
            </a:xfrm>
            <a:custGeom>
              <a:avLst/>
              <a:gdLst/>
              <a:ahLst/>
              <a:cxnLst/>
              <a:rect l="0" t="0" r="0" b="0"/>
              <a:pathLst>
                <a:path w="50800" h="50800">
                  <a:moveTo>
                    <a:pt x="25400" y="0"/>
                  </a:moveTo>
                  <a:cubicBezTo>
                    <a:pt x="39433" y="0"/>
                    <a:pt x="50800" y="11367"/>
                    <a:pt x="50800" y="25400"/>
                  </a:cubicBezTo>
                  <a:cubicBezTo>
                    <a:pt x="50800" y="39421"/>
                    <a:pt x="39433" y="50800"/>
                    <a:pt x="25400" y="50800"/>
                  </a:cubicBezTo>
                  <a:cubicBezTo>
                    <a:pt x="11367" y="50800"/>
                    <a:pt x="0" y="39421"/>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sp>
          <p:nvSpPr>
            <p:cNvPr id="78" name="Shape 279"/>
            <p:cNvSpPr/>
            <p:nvPr/>
          </p:nvSpPr>
          <p:spPr>
            <a:xfrm>
              <a:off x="1159882" y="2573411"/>
              <a:ext cx="50797" cy="50796"/>
            </a:xfrm>
            <a:custGeom>
              <a:avLst/>
              <a:gdLst/>
              <a:ahLst/>
              <a:cxnLst/>
              <a:rect l="0" t="0" r="0" b="0"/>
              <a:pathLst>
                <a:path w="50800" h="50800">
                  <a:moveTo>
                    <a:pt x="25400" y="0"/>
                  </a:moveTo>
                  <a:cubicBezTo>
                    <a:pt x="39433" y="0"/>
                    <a:pt x="50800" y="11367"/>
                    <a:pt x="50800" y="25400"/>
                  </a:cubicBezTo>
                  <a:cubicBezTo>
                    <a:pt x="50800" y="39421"/>
                    <a:pt x="39433" y="50800"/>
                    <a:pt x="25400" y="50800"/>
                  </a:cubicBezTo>
                  <a:cubicBezTo>
                    <a:pt x="11367" y="50800"/>
                    <a:pt x="0" y="39421"/>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58" name="Gruppo 57"/>
          <p:cNvGrpSpPr/>
          <p:nvPr/>
        </p:nvGrpSpPr>
        <p:grpSpPr>
          <a:xfrm>
            <a:off x="935832" y="999880"/>
            <a:ext cx="50797" cy="1414675"/>
            <a:chOff x="669132" y="999880"/>
            <a:chExt cx="50797" cy="1414675"/>
          </a:xfrm>
        </p:grpSpPr>
        <p:sp>
          <p:nvSpPr>
            <p:cNvPr id="40" name="Shape 283"/>
            <p:cNvSpPr/>
            <p:nvPr/>
          </p:nvSpPr>
          <p:spPr>
            <a:xfrm>
              <a:off x="694531" y="1025272"/>
              <a:ext cx="0" cy="1363885"/>
            </a:xfrm>
            <a:custGeom>
              <a:avLst/>
              <a:gdLst/>
              <a:ahLst/>
              <a:cxnLst/>
              <a:rect l="0" t="0" r="0" b="0"/>
              <a:pathLst>
                <a:path h="1364005">
                  <a:moveTo>
                    <a:pt x="0" y="1364005"/>
                  </a:moveTo>
                  <a:lnTo>
                    <a:pt x="0" y="0"/>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41" name="Shape 284"/>
            <p:cNvSpPr/>
            <p:nvPr/>
          </p:nvSpPr>
          <p:spPr>
            <a:xfrm>
              <a:off x="669132" y="2363759"/>
              <a:ext cx="50797" cy="50796"/>
            </a:xfrm>
            <a:custGeom>
              <a:avLst/>
              <a:gdLst/>
              <a:ahLst/>
              <a:cxnLst/>
              <a:rect l="0" t="0" r="0" b="0"/>
              <a:pathLst>
                <a:path w="50800" h="50800">
                  <a:moveTo>
                    <a:pt x="25400" y="0"/>
                  </a:moveTo>
                  <a:cubicBezTo>
                    <a:pt x="39421" y="0"/>
                    <a:pt x="50800" y="11367"/>
                    <a:pt x="50800" y="25400"/>
                  </a:cubicBezTo>
                  <a:cubicBezTo>
                    <a:pt x="50800" y="39433"/>
                    <a:pt x="39421" y="50800"/>
                    <a:pt x="25400" y="50800"/>
                  </a:cubicBezTo>
                  <a:cubicBezTo>
                    <a:pt x="11367" y="50800"/>
                    <a:pt x="0" y="39433"/>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sp>
          <p:nvSpPr>
            <p:cNvPr id="42" name="Shape 285"/>
            <p:cNvSpPr/>
            <p:nvPr/>
          </p:nvSpPr>
          <p:spPr>
            <a:xfrm>
              <a:off x="669132" y="999880"/>
              <a:ext cx="50797" cy="50796"/>
            </a:xfrm>
            <a:custGeom>
              <a:avLst/>
              <a:gdLst/>
              <a:ahLst/>
              <a:cxnLst/>
              <a:rect l="0" t="0" r="0" b="0"/>
              <a:pathLst>
                <a:path w="50800" h="50800">
                  <a:moveTo>
                    <a:pt x="25400" y="0"/>
                  </a:moveTo>
                  <a:cubicBezTo>
                    <a:pt x="39421" y="0"/>
                    <a:pt x="50800" y="11367"/>
                    <a:pt x="50800" y="25400"/>
                  </a:cubicBezTo>
                  <a:cubicBezTo>
                    <a:pt x="50800" y="39433"/>
                    <a:pt x="39421" y="50800"/>
                    <a:pt x="25400" y="50800"/>
                  </a:cubicBezTo>
                  <a:cubicBezTo>
                    <a:pt x="11367" y="50800"/>
                    <a:pt x="0" y="39433"/>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49" name="Gruppo 48"/>
          <p:cNvGrpSpPr/>
          <p:nvPr/>
        </p:nvGrpSpPr>
        <p:grpSpPr>
          <a:xfrm>
            <a:off x="2396442" y="1341849"/>
            <a:ext cx="50797" cy="1072706"/>
            <a:chOff x="2453592" y="1341849"/>
            <a:chExt cx="50797" cy="1072706"/>
          </a:xfrm>
        </p:grpSpPr>
        <p:sp>
          <p:nvSpPr>
            <p:cNvPr id="43" name="Shape 286"/>
            <p:cNvSpPr/>
            <p:nvPr/>
          </p:nvSpPr>
          <p:spPr>
            <a:xfrm>
              <a:off x="2478991" y="1367253"/>
              <a:ext cx="0" cy="1021904"/>
            </a:xfrm>
            <a:custGeom>
              <a:avLst/>
              <a:gdLst/>
              <a:ahLst/>
              <a:cxnLst/>
              <a:rect l="0" t="0" r="0" b="0"/>
              <a:pathLst>
                <a:path h="1021994">
                  <a:moveTo>
                    <a:pt x="0" y="1021994"/>
                  </a:moveTo>
                  <a:lnTo>
                    <a:pt x="0" y="0"/>
                  </a:lnTo>
                </a:path>
              </a:pathLst>
            </a:custGeom>
            <a:solidFill>
              <a:srgbClr val="33CCFF"/>
            </a:solidFill>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44" name="Shape 287"/>
            <p:cNvSpPr/>
            <p:nvPr/>
          </p:nvSpPr>
          <p:spPr>
            <a:xfrm>
              <a:off x="2453592" y="2363759"/>
              <a:ext cx="50797" cy="50796"/>
            </a:xfrm>
            <a:custGeom>
              <a:avLst/>
              <a:gdLst/>
              <a:ahLst/>
              <a:cxnLst/>
              <a:rect l="0" t="0" r="0" b="0"/>
              <a:pathLst>
                <a:path w="50800" h="50800">
                  <a:moveTo>
                    <a:pt x="25400" y="0"/>
                  </a:moveTo>
                  <a:cubicBezTo>
                    <a:pt x="39421" y="0"/>
                    <a:pt x="50800" y="11367"/>
                    <a:pt x="50800" y="25400"/>
                  </a:cubicBezTo>
                  <a:cubicBezTo>
                    <a:pt x="50800" y="39433"/>
                    <a:pt x="39421" y="50800"/>
                    <a:pt x="25400" y="50800"/>
                  </a:cubicBezTo>
                  <a:cubicBezTo>
                    <a:pt x="11367" y="50800"/>
                    <a:pt x="0" y="39433"/>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sp>
          <p:nvSpPr>
            <p:cNvPr id="45" name="Shape 288"/>
            <p:cNvSpPr/>
            <p:nvPr/>
          </p:nvSpPr>
          <p:spPr>
            <a:xfrm>
              <a:off x="2453592" y="1341849"/>
              <a:ext cx="50797" cy="50796"/>
            </a:xfrm>
            <a:custGeom>
              <a:avLst/>
              <a:gdLst/>
              <a:ahLst/>
              <a:cxnLst/>
              <a:rect l="0" t="0" r="0" b="0"/>
              <a:pathLst>
                <a:path w="50800" h="50800">
                  <a:moveTo>
                    <a:pt x="25400" y="0"/>
                  </a:moveTo>
                  <a:cubicBezTo>
                    <a:pt x="39421" y="0"/>
                    <a:pt x="50800" y="11367"/>
                    <a:pt x="50800" y="25400"/>
                  </a:cubicBezTo>
                  <a:cubicBezTo>
                    <a:pt x="50800" y="39433"/>
                    <a:pt x="39421" y="50800"/>
                    <a:pt x="25400" y="50800"/>
                  </a:cubicBezTo>
                  <a:cubicBezTo>
                    <a:pt x="11367" y="50800"/>
                    <a:pt x="0" y="39433"/>
                    <a:pt x="0" y="25400"/>
                  </a:cubicBezTo>
                  <a:cubicBezTo>
                    <a:pt x="0" y="11367"/>
                    <a:pt x="11367" y="0"/>
                    <a:pt x="25400" y="0"/>
                  </a:cubicBezTo>
                  <a:close/>
                </a:path>
              </a:pathLst>
            </a:custGeom>
            <a:solidFill>
              <a:srgbClr val="33CCFF"/>
            </a:solidFill>
            <a:ln w="0" cap="flat">
              <a:solidFill>
                <a:srgbClr val="33CCFF"/>
              </a:solidFill>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4" name="Gruppo 3"/>
          <p:cNvGrpSpPr/>
          <p:nvPr/>
        </p:nvGrpSpPr>
        <p:grpSpPr>
          <a:xfrm>
            <a:off x="2691030" y="2580556"/>
            <a:ext cx="788360" cy="50796"/>
            <a:chOff x="2881529" y="2556743"/>
            <a:chExt cx="788360" cy="50796"/>
          </a:xfrm>
        </p:grpSpPr>
        <p:sp>
          <p:nvSpPr>
            <p:cNvPr id="46" name="Shape 289"/>
            <p:cNvSpPr/>
            <p:nvPr/>
          </p:nvSpPr>
          <p:spPr>
            <a:xfrm>
              <a:off x="2906927" y="2582141"/>
              <a:ext cx="737567" cy="0"/>
            </a:xfrm>
            <a:custGeom>
              <a:avLst/>
              <a:gdLst/>
              <a:ahLst/>
              <a:cxnLst/>
              <a:rect l="0" t="0" r="0" b="0"/>
              <a:pathLst>
                <a:path w="737603">
                  <a:moveTo>
                    <a:pt x="0" y="0"/>
                  </a:moveTo>
                  <a:lnTo>
                    <a:pt x="737603" y="0"/>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47" name="Shape 290"/>
            <p:cNvSpPr/>
            <p:nvPr/>
          </p:nvSpPr>
          <p:spPr>
            <a:xfrm>
              <a:off x="2881529" y="2556743"/>
              <a:ext cx="50797" cy="50796"/>
            </a:xfrm>
            <a:custGeom>
              <a:avLst/>
              <a:gdLst/>
              <a:ahLst/>
              <a:cxnLst/>
              <a:rect l="0" t="0" r="0" b="0"/>
              <a:pathLst>
                <a:path w="50800" h="50800">
                  <a:moveTo>
                    <a:pt x="25400" y="0"/>
                  </a:moveTo>
                  <a:cubicBezTo>
                    <a:pt x="39433" y="0"/>
                    <a:pt x="50800" y="11367"/>
                    <a:pt x="50800" y="25400"/>
                  </a:cubicBezTo>
                  <a:cubicBezTo>
                    <a:pt x="50800" y="39421"/>
                    <a:pt x="39433" y="50800"/>
                    <a:pt x="25400" y="50800"/>
                  </a:cubicBezTo>
                  <a:cubicBezTo>
                    <a:pt x="11367" y="50800"/>
                    <a:pt x="0" y="39421"/>
                    <a:pt x="0" y="25400"/>
                  </a:cubicBezTo>
                  <a:cubicBezTo>
                    <a:pt x="0" y="11367"/>
                    <a:pt x="11367" y="0"/>
                    <a:pt x="25400" y="0"/>
                  </a:cubicBezTo>
                  <a:close/>
                </a:path>
              </a:pathLst>
            </a:custGeom>
            <a:solidFill>
              <a:srgbClr val="33CCFF"/>
            </a:solidFill>
            <a:ln w="0" cap="flat">
              <a:miter lim="100000"/>
            </a:ln>
          </p:spPr>
          <p:style>
            <a:lnRef idx="0">
              <a:srgbClr val="000000">
                <a:alpha val="0"/>
              </a:srgbClr>
            </a:lnRef>
            <a:fillRef idx="1">
              <a:srgbClr val="33CCFF"/>
            </a:fillRef>
            <a:effectRef idx="0">
              <a:scrgbClr r="0" g="0" b="0"/>
            </a:effectRef>
            <a:fontRef idx="none"/>
          </p:style>
          <p:txBody>
            <a:bodyPr/>
            <a:lstStyle/>
            <a:p>
              <a:endParaRPr lang="it-IT"/>
            </a:p>
          </p:txBody>
        </p:sp>
        <p:sp>
          <p:nvSpPr>
            <p:cNvPr id="48" name="Shape 291"/>
            <p:cNvSpPr/>
            <p:nvPr/>
          </p:nvSpPr>
          <p:spPr>
            <a:xfrm>
              <a:off x="3619092" y="2556743"/>
              <a:ext cx="50797" cy="50796"/>
            </a:xfrm>
            <a:custGeom>
              <a:avLst/>
              <a:gdLst/>
              <a:ahLst/>
              <a:cxnLst/>
              <a:rect l="0" t="0" r="0" b="0"/>
              <a:pathLst>
                <a:path w="50800" h="50800">
                  <a:moveTo>
                    <a:pt x="25400" y="0"/>
                  </a:moveTo>
                  <a:cubicBezTo>
                    <a:pt x="39434" y="0"/>
                    <a:pt x="50800" y="11367"/>
                    <a:pt x="50800" y="25400"/>
                  </a:cubicBezTo>
                  <a:cubicBezTo>
                    <a:pt x="50800" y="39421"/>
                    <a:pt x="39434" y="50800"/>
                    <a:pt x="25400" y="50800"/>
                  </a:cubicBezTo>
                  <a:cubicBezTo>
                    <a:pt x="11366" y="50800"/>
                    <a:pt x="0" y="39421"/>
                    <a:pt x="0" y="25400"/>
                  </a:cubicBezTo>
                  <a:cubicBezTo>
                    <a:pt x="0" y="11367"/>
                    <a:pt x="11366" y="0"/>
                    <a:pt x="25400" y="0"/>
                  </a:cubicBezTo>
                  <a:close/>
                </a:path>
              </a:pathLst>
            </a:custGeom>
            <a:solidFill>
              <a:srgbClr val="33CCFF"/>
            </a:solidFill>
            <a:ln w="0" cap="flat">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pSp>
        <p:nvGrpSpPr>
          <p:cNvPr id="69" name="Gruppo 68"/>
          <p:cNvGrpSpPr/>
          <p:nvPr/>
        </p:nvGrpSpPr>
        <p:grpSpPr>
          <a:xfrm>
            <a:off x="1898497" y="3257085"/>
            <a:ext cx="1349528" cy="701790"/>
            <a:chOff x="2012797" y="3147548"/>
            <a:chExt cx="1349528" cy="701790"/>
          </a:xfrm>
        </p:grpSpPr>
        <p:sp>
          <p:nvSpPr>
            <p:cNvPr id="50" name="Rectangle 303"/>
            <p:cNvSpPr/>
            <p:nvPr/>
          </p:nvSpPr>
          <p:spPr>
            <a:xfrm>
              <a:off x="2774057" y="3168985"/>
              <a:ext cx="588268" cy="293353"/>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latin typeface="Calibri" panose="020F0502020204030204" pitchFamily="34" charset="0"/>
                  <a:ea typeface="Calibri" panose="020F0502020204030204" pitchFamily="34" charset="0"/>
                </a:rPr>
                <a:t>LOADING OF SWARF</a:t>
              </a:r>
              <a:endParaRPr lang="it-IT" sz="1100" dirty="0">
                <a:solidFill>
                  <a:srgbClr val="000000"/>
                </a:solidFill>
                <a:latin typeface="Calibri" panose="020F0502020204030204" pitchFamily="34" charset="0"/>
                <a:ea typeface="Calibri" panose="020F0502020204030204" pitchFamily="34" charset="0"/>
              </a:endParaRPr>
            </a:p>
          </p:txBody>
        </p:sp>
        <p:grpSp>
          <p:nvGrpSpPr>
            <p:cNvPr id="65" name="Gruppo 64"/>
            <p:cNvGrpSpPr/>
            <p:nvPr/>
          </p:nvGrpSpPr>
          <p:grpSpPr>
            <a:xfrm>
              <a:off x="2012797" y="3147548"/>
              <a:ext cx="716871" cy="701790"/>
              <a:chOff x="2012797" y="3147548"/>
              <a:chExt cx="716871" cy="701790"/>
            </a:xfrm>
          </p:grpSpPr>
          <p:sp>
            <p:nvSpPr>
              <p:cNvPr id="52" name="Shape 306"/>
              <p:cNvSpPr/>
              <p:nvPr/>
            </p:nvSpPr>
            <p:spPr>
              <a:xfrm>
                <a:off x="2518261" y="3241481"/>
                <a:ext cx="211407" cy="0"/>
              </a:xfrm>
              <a:custGeom>
                <a:avLst/>
                <a:gdLst/>
                <a:ahLst/>
                <a:cxnLst/>
                <a:rect l="0" t="0" r="0" b="0"/>
                <a:pathLst>
                  <a:path w="211417">
                    <a:moveTo>
                      <a:pt x="0" y="0"/>
                    </a:moveTo>
                    <a:lnTo>
                      <a:pt x="211417" y="0"/>
                    </a:lnTo>
                  </a:path>
                </a:pathLst>
              </a:custGeom>
              <a:ln w="38100" cap="flat">
                <a:miter lim="100000"/>
              </a:ln>
            </p:spPr>
            <p:style>
              <a:lnRef idx="1">
                <a:srgbClr val="FF0000"/>
              </a:lnRef>
              <a:fillRef idx="0">
                <a:srgbClr val="000000">
                  <a:alpha val="0"/>
                </a:srgbClr>
              </a:fillRef>
              <a:effectRef idx="0">
                <a:scrgbClr r="0" g="0" b="0"/>
              </a:effectRef>
              <a:fontRef idx="none"/>
            </p:style>
            <p:txBody>
              <a:bodyPr/>
              <a:lstStyle/>
              <a:p>
                <a:endParaRPr lang="it-IT"/>
              </a:p>
            </p:txBody>
          </p:sp>
          <p:sp>
            <p:nvSpPr>
              <p:cNvPr id="53" name="Shape 307"/>
              <p:cNvSpPr/>
              <p:nvPr/>
            </p:nvSpPr>
            <p:spPr>
              <a:xfrm>
                <a:off x="2452187" y="3147548"/>
                <a:ext cx="101036" cy="187867"/>
              </a:xfrm>
              <a:custGeom>
                <a:avLst/>
                <a:gdLst/>
                <a:ahLst/>
                <a:cxnLst/>
                <a:rect l="0" t="0" r="0" b="0"/>
                <a:pathLst>
                  <a:path w="101041" h="187884">
                    <a:moveTo>
                      <a:pt x="101041" y="0"/>
                    </a:moveTo>
                    <a:lnTo>
                      <a:pt x="101041" y="187884"/>
                    </a:lnTo>
                    <a:lnTo>
                      <a:pt x="0" y="93942"/>
                    </a:lnTo>
                    <a:lnTo>
                      <a:pt x="101041" y="0"/>
                    </a:lnTo>
                    <a:close/>
                  </a:path>
                </a:pathLst>
              </a:custGeom>
              <a:ln w="0" cap="flat">
                <a:miter lim="100000"/>
              </a:ln>
            </p:spPr>
            <p:style>
              <a:lnRef idx="0">
                <a:srgbClr val="000000">
                  <a:alpha val="0"/>
                </a:srgbClr>
              </a:lnRef>
              <a:fillRef idx="1">
                <a:srgbClr val="FF0000"/>
              </a:fillRef>
              <a:effectRef idx="0">
                <a:scrgbClr r="0" g="0" b="0"/>
              </a:effectRef>
              <a:fontRef idx="none"/>
            </p:style>
            <p:txBody>
              <a:bodyPr/>
              <a:lstStyle/>
              <a:p>
                <a:endParaRPr lang="it-IT"/>
              </a:p>
            </p:txBody>
          </p:sp>
          <p:sp>
            <p:nvSpPr>
              <p:cNvPr id="54" name="Shape 308"/>
              <p:cNvSpPr/>
              <p:nvPr/>
            </p:nvSpPr>
            <p:spPr>
              <a:xfrm>
                <a:off x="2106734" y="3637940"/>
                <a:ext cx="0" cy="211398"/>
              </a:xfrm>
              <a:custGeom>
                <a:avLst/>
                <a:gdLst/>
                <a:ahLst/>
                <a:cxnLst/>
                <a:rect l="0" t="0" r="0" b="0"/>
                <a:pathLst>
                  <a:path h="211417">
                    <a:moveTo>
                      <a:pt x="0" y="0"/>
                    </a:moveTo>
                    <a:lnTo>
                      <a:pt x="0" y="211417"/>
                    </a:lnTo>
                  </a:path>
                </a:pathLst>
              </a:custGeom>
              <a:ln w="38100" cap="flat">
                <a:miter lim="100000"/>
              </a:ln>
            </p:spPr>
            <p:style>
              <a:lnRef idx="1">
                <a:srgbClr val="FF0000"/>
              </a:lnRef>
              <a:fillRef idx="0">
                <a:srgbClr val="000000">
                  <a:alpha val="0"/>
                </a:srgbClr>
              </a:fillRef>
              <a:effectRef idx="0">
                <a:scrgbClr r="0" g="0" b="0"/>
              </a:effectRef>
              <a:fontRef idx="none"/>
            </p:style>
            <p:txBody>
              <a:bodyPr/>
              <a:lstStyle/>
              <a:p>
                <a:endParaRPr lang="it-IT"/>
              </a:p>
            </p:txBody>
          </p:sp>
          <p:sp>
            <p:nvSpPr>
              <p:cNvPr id="55" name="Shape 309"/>
              <p:cNvSpPr/>
              <p:nvPr/>
            </p:nvSpPr>
            <p:spPr>
              <a:xfrm>
                <a:off x="2012797" y="3571868"/>
                <a:ext cx="187875" cy="101032"/>
              </a:xfrm>
              <a:custGeom>
                <a:avLst/>
                <a:gdLst/>
                <a:ahLst/>
                <a:cxnLst/>
                <a:rect l="0" t="0" r="0" b="0"/>
                <a:pathLst>
                  <a:path w="187884" h="101041">
                    <a:moveTo>
                      <a:pt x="93942" y="0"/>
                    </a:moveTo>
                    <a:lnTo>
                      <a:pt x="187884" y="101041"/>
                    </a:lnTo>
                    <a:lnTo>
                      <a:pt x="0" y="101041"/>
                    </a:lnTo>
                    <a:lnTo>
                      <a:pt x="93942" y="0"/>
                    </a:lnTo>
                    <a:close/>
                  </a:path>
                </a:pathLst>
              </a:custGeom>
              <a:ln w="0" cap="flat">
                <a:miter lim="100000"/>
              </a:ln>
            </p:spPr>
            <p:style>
              <a:lnRef idx="0">
                <a:srgbClr val="000000">
                  <a:alpha val="0"/>
                </a:srgbClr>
              </a:lnRef>
              <a:fillRef idx="1">
                <a:srgbClr val="FF0000"/>
              </a:fillRef>
              <a:effectRef idx="0">
                <a:scrgbClr r="0" g="0" b="0"/>
              </a:effectRef>
              <a:fontRef idx="none"/>
            </p:style>
            <p:txBody>
              <a:bodyPr/>
              <a:lstStyle/>
              <a:p>
                <a:endParaRPr lang="it-IT"/>
              </a:p>
            </p:txBody>
          </p:sp>
        </p:grpSp>
      </p:grpSp>
      <p:sp>
        <p:nvSpPr>
          <p:cNvPr id="56" name="Rectangle 310"/>
          <p:cNvSpPr/>
          <p:nvPr/>
        </p:nvSpPr>
        <p:spPr>
          <a:xfrm>
            <a:off x="3945304" y="3579754"/>
            <a:ext cx="1033695" cy="268349"/>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latin typeface="Calibri" panose="020F0502020204030204" pitchFamily="34" charset="0"/>
                <a:ea typeface="Calibri" panose="020F0502020204030204" pitchFamily="34" charset="0"/>
              </a:rPr>
              <a:t>DREDGED TANK</a:t>
            </a:r>
          </a:p>
        </p:txBody>
      </p:sp>
      <p:grpSp>
        <p:nvGrpSpPr>
          <p:cNvPr id="139" name="Gruppo 138"/>
          <p:cNvGrpSpPr/>
          <p:nvPr/>
        </p:nvGrpSpPr>
        <p:grpSpPr>
          <a:xfrm>
            <a:off x="466725" y="449263"/>
            <a:ext cx="6636766" cy="299321"/>
            <a:chOff x="466725" y="449263"/>
            <a:chExt cx="6636766" cy="299321"/>
          </a:xfrm>
        </p:grpSpPr>
        <p:pic>
          <p:nvPicPr>
            <p:cNvPr id="7" name="Picture 4078"/>
            <p:cNvPicPr/>
            <p:nvPr/>
          </p:nvPicPr>
          <p:blipFill>
            <a:blip r:embed="rId4" cstate="print"/>
            <a:stretch>
              <a:fillRect/>
            </a:stretch>
          </p:blipFill>
          <p:spPr>
            <a:xfrm>
              <a:off x="466725" y="449263"/>
              <a:ext cx="1374580" cy="249914"/>
            </a:xfrm>
            <a:prstGeom prst="rect">
              <a:avLst/>
            </a:prstGeom>
          </p:spPr>
        </p:pic>
        <p:sp>
          <p:nvSpPr>
            <p:cNvPr id="59" name="Shape 119"/>
            <p:cNvSpPr>
              <a:spLocks/>
            </p:cNvSpPr>
            <p:nvPr/>
          </p:nvSpPr>
          <p:spPr bwMode="auto">
            <a:xfrm flipV="1">
              <a:off x="477265" y="635286"/>
              <a:ext cx="6626226" cy="113298"/>
            </a:xfrm>
            <a:custGeom>
              <a:avLst/>
              <a:gdLst>
                <a:gd name="T0" fmla="*/ 0 w 5048530"/>
                <a:gd name="T1" fmla="*/ 5048530 w 5048530"/>
                <a:gd name="T2" fmla="*/ 0 w 5048530"/>
                <a:gd name="T3" fmla="*/ 5048530 w 5048530"/>
              </a:gdLst>
              <a:ahLst/>
              <a:cxnLst>
                <a:cxn ang="0">
                  <a:pos x="T0" y="0"/>
                </a:cxn>
                <a:cxn ang="0">
                  <a:pos x="T1" y="0"/>
                </a:cxn>
              </a:cxnLst>
              <a:rect l="T2" t="0" r="T3" b="0"/>
              <a:pathLst>
                <a:path w="5048530">
                  <a:moveTo>
                    <a:pt x="0" y="0"/>
                  </a:moveTo>
                  <a:lnTo>
                    <a:pt x="5048530" y="0"/>
                  </a:lnTo>
                </a:path>
              </a:pathLst>
            </a:custGeom>
            <a:noFill/>
            <a:ln w="25400" algn="ctr">
              <a:solidFill>
                <a:srgbClr val="33CCFF"/>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grpSp>
        <p:nvGrpSpPr>
          <p:cNvPr id="138" name="Gruppo 137"/>
          <p:cNvGrpSpPr/>
          <p:nvPr/>
        </p:nvGrpSpPr>
        <p:grpSpPr>
          <a:xfrm>
            <a:off x="466724" y="10101848"/>
            <a:ext cx="6626226" cy="338554"/>
            <a:chOff x="466724" y="10101848"/>
            <a:chExt cx="6626226" cy="338554"/>
          </a:xfrm>
        </p:grpSpPr>
        <p:sp>
          <p:nvSpPr>
            <p:cNvPr id="60" name="Rettangolo 59"/>
            <p:cNvSpPr/>
            <p:nvPr/>
          </p:nvSpPr>
          <p:spPr>
            <a:xfrm>
              <a:off x="466724" y="10101848"/>
              <a:ext cx="6626225" cy="338554"/>
            </a:xfrm>
            <a:prstGeom prst="rect">
              <a:avLst/>
            </a:prstGeom>
          </p:spPr>
          <p:txBody>
            <a:bodyPr wrap="square" lIns="0" tIns="0" rIns="0">
              <a:spAutoFit/>
            </a:bodyPr>
            <a:lstStyle/>
            <a:p>
              <a:endParaRPr lang="it-IT" sz="1200" dirty="0"/>
            </a:p>
            <a:p>
              <a:pPr algn="just"/>
              <a:r>
                <a:rPr lang="it-IT" sz="700" spc="30" dirty="0">
                  <a:latin typeface="Lato" panose="020F0502020204030203" pitchFamily="34" charset="0"/>
                  <a:ea typeface="Lato" panose="020F0502020204030203" pitchFamily="34" charset="0"/>
                  <a:cs typeface="Lato" panose="020F0502020204030203" pitchFamily="34" charset="0"/>
                </a:rPr>
                <a:t> </a:t>
              </a:r>
              <a:r>
                <a:rPr lang="it-IT" sz="700" b="1" spc="30" dirty="0">
                  <a:latin typeface="Lato" panose="020F0502020204030203" pitchFamily="34" charset="0"/>
                  <a:ea typeface="Lato" panose="020F0502020204030203" pitchFamily="34" charset="0"/>
                  <a:cs typeface="Lato" panose="020F0502020204030203" pitchFamily="34" charset="0"/>
                </a:rPr>
                <a:t>FAMA s.r.l | </a:t>
              </a:r>
              <a:r>
                <a:rPr lang="it-IT" sz="700" spc="30" dirty="0">
                  <a:latin typeface="Lato" panose="020F0502020204030203" pitchFamily="34" charset="0"/>
                  <a:ea typeface="Lato" panose="020F0502020204030203" pitchFamily="34" charset="0"/>
                  <a:cs typeface="Lato" panose="020F0502020204030203" pitchFamily="34" charset="0"/>
                </a:rPr>
                <a:t>Via del Terziario, 20 36016 Thiene (VI) ITALY |Tel.+39 0445 363 950 | Fax +39 0445 386068 | </a:t>
              </a:r>
              <a:r>
                <a:rPr lang="it-IT" sz="700" u="sng" spc="30" dirty="0">
                  <a:latin typeface="Lato" panose="020F0502020204030203" pitchFamily="34" charset="0"/>
                  <a:ea typeface="Lato" panose="020F0502020204030203" pitchFamily="34" charset="0"/>
                  <a:cs typeface="Lato" panose="020F0502020204030203" pitchFamily="34" charset="0"/>
                </a:rPr>
                <a:t>www.famaproject.com </a:t>
              </a:r>
              <a:r>
                <a:rPr lang="it-IT" sz="700" spc="30" dirty="0">
                  <a:latin typeface="Lato" panose="020F0502020204030203" pitchFamily="34" charset="0"/>
                  <a:ea typeface="Lato" panose="020F0502020204030203" pitchFamily="34" charset="0"/>
                  <a:cs typeface="Lato" panose="020F0502020204030203" pitchFamily="34" charset="0"/>
                </a:rPr>
                <a:t>| </a:t>
              </a:r>
              <a:r>
                <a:rPr lang="it-IT" sz="700" u="sng" spc="30" dirty="0" smtClean="0">
                  <a:latin typeface="Lato" panose="020F0502020204030203" pitchFamily="34" charset="0"/>
                  <a:ea typeface="Lato" panose="020F0502020204030203" pitchFamily="34" charset="0"/>
                  <a:cs typeface="Lato" panose="020F0502020204030203" pitchFamily="34" charset="0"/>
                </a:rPr>
                <a:t>info@famaproject.com</a:t>
              </a:r>
              <a:endParaRPr lang="it-IT" sz="700" spc="30" dirty="0">
                <a:latin typeface="Lato" panose="020F0502020204030203" pitchFamily="34" charset="0"/>
                <a:ea typeface="Lato" panose="020F0502020204030203" pitchFamily="34" charset="0"/>
                <a:cs typeface="Lato" panose="020F0502020204030203" pitchFamily="34" charset="0"/>
              </a:endParaRPr>
            </a:p>
          </p:txBody>
        </p:sp>
        <p:sp>
          <p:nvSpPr>
            <p:cNvPr id="61" name="Shape 119"/>
            <p:cNvSpPr>
              <a:spLocks/>
            </p:cNvSpPr>
            <p:nvPr/>
          </p:nvSpPr>
          <p:spPr bwMode="auto">
            <a:xfrm flipV="1">
              <a:off x="466724" y="10115551"/>
              <a:ext cx="6626226" cy="113298"/>
            </a:xfrm>
            <a:custGeom>
              <a:avLst/>
              <a:gdLst>
                <a:gd name="T0" fmla="*/ 0 w 5048530"/>
                <a:gd name="T1" fmla="*/ 5048530 w 5048530"/>
                <a:gd name="T2" fmla="*/ 0 w 5048530"/>
                <a:gd name="T3" fmla="*/ 5048530 w 5048530"/>
              </a:gdLst>
              <a:ahLst/>
              <a:cxnLst>
                <a:cxn ang="0">
                  <a:pos x="T0" y="0"/>
                </a:cxn>
                <a:cxn ang="0">
                  <a:pos x="T1" y="0"/>
                </a:cxn>
              </a:cxnLst>
              <a:rect l="T2" t="0" r="T3" b="0"/>
              <a:pathLst>
                <a:path w="5048530">
                  <a:moveTo>
                    <a:pt x="0" y="0"/>
                  </a:moveTo>
                  <a:lnTo>
                    <a:pt x="5048530" y="0"/>
                  </a:lnTo>
                </a:path>
              </a:pathLst>
            </a:custGeom>
            <a:noFill/>
            <a:ln w="25400" algn="ctr">
              <a:solidFill>
                <a:srgbClr val="33CCFF"/>
              </a:solidFill>
              <a:miter lim="1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sp>
        <p:nvSpPr>
          <p:cNvPr id="141" name="Segnaposto numero diapositiva 28"/>
          <p:cNvSpPr>
            <a:spLocks noGrp="1"/>
          </p:cNvSpPr>
          <p:nvPr>
            <p:ph type="sldNum" sz="quarter" idx="12"/>
          </p:nvPr>
        </p:nvSpPr>
        <p:spPr>
          <a:xfrm>
            <a:off x="7131050" y="10223500"/>
            <a:ext cx="428625" cy="468314"/>
          </a:xfrm>
        </p:spPr>
        <p:txBody>
          <a:bodyPr lIns="144000" rIns="144000"/>
          <a:lstStyle/>
          <a:p>
            <a:r>
              <a:rPr lang="it-IT" dirty="0" smtClean="0"/>
              <a:t>2</a:t>
            </a:r>
            <a:endParaRPr lang="it-IT" dirty="0"/>
          </a:p>
        </p:txBody>
      </p:sp>
      <p:sp>
        <p:nvSpPr>
          <p:cNvPr id="142" name="Shape 267"/>
          <p:cNvSpPr/>
          <p:nvPr/>
        </p:nvSpPr>
        <p:spPr>
          <a:xfrm>
            <a:off x="5598161" y="1295559"/>
            <a:ext cx="387350" cy="231775"/>
          </a:xfrm>
          <a:custGeom>
            <a:avLst/>
            <a:gdLst/>
            <a:ahLst/>
            <a:cxnLst/>
            <a:rect l="0" t="0" r="0" b="0"/>
            <a:pathLst>
              <a:path w="387960" h="232321">
                <a:moveTo>
                  <a:pt x="324993" y="0"/>
                </a:moveTo>
                <a:lnTo>
                  <a:pt x="387960" y="38532"/>
                </a:lnTo>
                <a:lnTo>
                  <a:pt x="135649" y="197117"/>
                </a:lnTo>
                <a:lnTo>
                  <a:pt x="193116" y="232321"/>
                </a:lnTo>
                <a:lnTo>
                  <a:pt x="0" y="232321"/>
                </a:lnTo>
                <a:lnTo>
                  <a:pt x="0" y="114160"/>
                </a:lnTo>
                <a:lnTo>
                  <a:pt x="72606" y="158585"/>
                </a:lnTo>
                <a:lnTo>
                  <a:pt x="324993" y="0"/>
                </a:lnTo>
                <a:close/>
              </a:path>
            </a:pathLst>
          </a:custGeom>
          <a:ln w="0" cap="flat">
            <a:miter lim="100000"/>
          </a:ln>
        </p:spPr>
        <p:style>
          <a:lnRef idx="0">
            <a:srgbClr val="000000">
              <a:alpha val="0"/>
            </a:srgbClr>
          </a:lnRef>
          <a:fillRef idx="1">
            <a:srgbClr val="FF0000"/>
          </a:fillRef>
          <a:effectRef idx="0">
            <a:scrgbClr r="0" g="0" b="0"/>
          </a:effectRef>
          <a:fontRef idx="none"/>
        </p:style>
        <p:txBody>
          <a:bodyPr/>
          <a:lstStyle/>
          <a:p>
            <a:endParaRPr lang="it-IT"/>
          </a:p>
        </p:txBody>
      </p:sp>
      <p:sp>
        <p:nvSpPr>
          <p:cNvPr id="143" name="Shape 268"/>
          <p:cNvSpPr/>
          <p:nvPr/>
        </p:nvSpPr>
        <p:spPr>
          <a:xfrm>
            <a:off x="4447858" y="1295559"/>
            <a:ext cx="387350" cy="231775"/>
          </a:xfrm>
          <a:custGeom>
            <a:avLst/>
            <a:gdLst/>
            <a:ahLst/>
            <a:cxnLst/>
            <a:rect l="0" t="0" r="0" b="0"/>
            <a:pathLst>
              <a:path w="387960" h="232321">
                <a:moveTo>
                  <a:pt x="62967" y="0"/>
                </a:moveTo>
                <a:lnTo>
                  <a:pt x="315354" y="158585"/>
                </a:lnTo>
                <a:lnTo>
                  <a:pt x="387960" y="114160"/>
                </a:lnTo>
                <a:lnTo>
                  <a:pt x="387960" y="232321"/>
                </a:lnTo>
                <a:lnTo>
                  <a:pt x="194844" y="232321"/>
                </a:lnTo>
                <a:lnTo>
                  <a:pt x="252311" y="197117"/>
                </a:lnTo>
                <a:lnTo>
                  <a:pt x="0" y="38532"/>
                </a:lnTo>
                <a:lnTo>
                  <a:pt x="62967" y="0"/>
                </a:lnTo>
                <a:close/>
              </a:path>
            </a:pathLst>
          </a:custGeom>
          <a:ln w="0" cap="flat">
            <a:miter lim="100000"/>
          </a:ln>
        </p:spPr>
        <p:style>
          <a:lnRef idx="0">
            <a:srgbClr val="000000">
              <a:alpha val="0"/>
            </a:srgbClr>
          </a:lnRef>
          <a:fillRef idx="1">
            <a:srgbClr val="FF0000"/>
          </a:fillRef>
          <a:effectRef idx="0">
            <a:scrgbClr r="0" g="0" b="0"/>
          </a:effectRef>
          <a:fontRef idx="none"/>
        </p:style>
        <p:txBody>
          <a:bodyPr/>
          <a:lstStyle/>
          <a:p>
            <a:endParaRPr lang="it-IT"/>
          </a:p>
        </p:txBody>
      </p:sp>
      <p:sp>
        <p:nvSpPr>
          <p:cNvPr id="144" name="Rettangolo 143"/>
          <p:cNvSpPr/>
          <p:nvPr/>
        </p:nvSpPr>
        <p:spPr>
          <a:xfrm>
            <a:off x="6915150" y="2233613"/>
            <a:ext cx="238125"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5" name="Rettangolo 144"/>
          <p:cNvSpPr/>
          <p:nvPr/>
        </p:nvSpPr>
        <p:spPr>
          <a:xfrm>
            <a:off x="6815138" y="1924051"/>
            <a:ext cx="238125"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46" name="Tabella 145"/>
          <p:cNvGraphicFramePr>
            <a:graphicFrameLocks noGrp="1"/>
          </p:cNvGraphicFramePr>
          <p:nvPr>
            <p:extLst>
              <p:ext uri="{D42A27DB-BD31-4B8C-83A1-F6EECF244321}">
                <p14:modId xmlns:p14="http://schemas.microsoft.com/office/powerpoint/2010/main" xmlns="" val="3228072960"/>
              </p:ext>
            </p:extLst>
          </p:nvPr>
        </p:nvGraphicFramePr>
        <p:xfrm>
          <a:off x="475457" y="4284309"/>
          <a:ext cx="6611143" cy="1381080"/>
        </p:xfrm>
        <a:graphic>
          <a:graphicData uri="http://schemas.openxmlformats.org/drawingml/2006/table">
            <a:tbl>
              <a:tblPr firstRow="1" bandRow="1">
                <a:noFill/>
                <a:effectLst/>
                <a:tableStyleId>{C083E6E3-FA7D-4D7B-A595-EF9225AFEA82}</a:tableStyleId>
              </a:tblPr>
              <a:tblGrid>
                <a:gridCol w="294163"/>
                <a:gridCol w="4907280"/>
                <a:gridCol w="1409700"/>
              </a:tblGrid>
              <a:tr h="0">
                <a:tc>
                  <a:txBody>
                    <a:bodyPr/>
                    <a:lstStyle/>
                    <a:p>
                      <a:endParaRPr lang="it-IT" sz="1200" b="1" kern="1400" spc="100" dirty="0">
                        <a:solidFill>
                          <a:srgbClr val="000000"/>
                        </a:solidFill>
                        <a:latin typeface="Lato" panose="020F0502020204030203" pitchFamily="34" charset="0"/>
                        <a:ea typeface="+mn-ea"/>
                        <a:cs typeface="+mn-cs"/>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sz="1200" b="1" kern="1400" spc="100" dirty="0" smtClean="0">
                          <a:solidFill>
                            <a:srgbClr val="000000"/>
                          </a:solidFill>
                          <a:latin typeface="Lato" panose="020F0502020204030203" pitchFamily="34" charset="0"/>
                          <a:ea typeface="+mn-ea"/>
                          <a:cs typeface="+mn-cs"/>
                        </a:rPr>
                        <a:t>  DIMENSIONS</a:t>
                      </a:r>
                      <a:endParaRPr lang="it-IT" sz="1200" b="1" kern="1400" spc="100" dirty="0">
                        <a:solidFill>
                          <a:srgbClr val="000000"/>
                        </a:solidFill>
                        <a:latin typeface="Lato" panose="020F0502020204030203" pitchFamily="34" charset="0"/>
                        <a:ea typeface="+mn-ea"/>
                        <a:cs typeface="+mn-cs"/>
                      </a:endParaRPr>
                    </a:p>
                  </a:txBody>
                  <a:tcPr marL="0"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sz="1200" b="1" kern="1400" spc="100" dirty="0">
                        <a:solidFill>
                          <a:srgbClr val="000000"/>
                        </a:solidFill>
                        <a:latin typeface="Lato" panose="020F0502020204030203" pitchFamily="34" charset="0"/>
                        <a:ea typeface="+mn-ea"/>
                        <a:cs typeface="+mn-cs"/>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algn="l"/>
                      <a:r>
                        <a:rPr lang="it-IT" sz="1100" b="0" dirty="0" smtClean="0">
                          <a:latin typeface="Lato" panose="020F0502020204030203" pitchFamily="34" charset="0"/>
                          <a:ea typeface="Lato" panose="020F0502020204030203" pitchFamily="34" charset="0"/>
                          <a:cs typeface="Lato" panose="020F0502020204030203" pitchFamily="34" charset="0"/>
                        </a:rPr>
                        <a:t>A</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 GROUND LONG SIDE SPACE</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L="0"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2800 mm</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B</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 GROUND SHORT SIDE SPACE</a:t>
                      </a:r>
                      <a:endParaRPr lang="it-IT" sz="1100" dirty="0">
                        <a:latin typeface="Lato" panose="020F0502020204030203" pitchFamily="34" charset="0"/>
                        <a:ea typeface="Lato" panose="020F0502020204030203" pitchFamily="34" charset="0"/>
                        <a:cs typeface="Lato" panose="020F0502020204030203" pitchFamily="34" charset="0"/>
                      </a:endParaRPr>
                    </a:p>
                  </a:txBody>
                  <a:tcPr marL="0"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2000 mm</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C</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 MAXIMUM HEIGHT SPACE</a:t>
                      </a:r>
                      <a:endParaRPr lang="it-IT" sz="1100" dirty="0">
                        <a:latin typeface="Lato" panose="020F0502020204030203" pitchFamily="34" charset="0"/>
                        <a:ea typeface="Lato" panose="020F0502020204030203" pitchFamily="34" charset="0"/>
                        <a:cs typeface="Lato" panose="020F0502020204030203" pitchFamily="34" charset="0"/>
                      </a:endParaRPr>
                    </a:p>
                  </a:txBody>
                  <a:tcPr marL="0"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3950 mm</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D</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 MAXIMUM LENGTH SPACE</a:t>
                      </a:r>
                      <a:endParaRPr lang="it-IT" sz="1100" dirty="0">
                        <a:latin typeface="Lato" panose="020F0502020204030203" pitchFamily="34" charset="0"/>
                        <a:ea typeface="Lato" panose="020F0502020204030203" pitchFamily="34" charset="0"/>
                        <a:cs typeface="Lato" panose="020F0502020204030203" pitchFamily="34" charset="0"/>
                      </a:endParaRPr>
                    </a:p>
                  </a:txBody>
                  <a:tcPr marL="0"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3000 mm</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E</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 HOPPER LOADING HEIGHT</a:t>
                      </a:r>
                      <a:endParaRPr lang="it-IT" sz="1100" dirty="0">
                        <a:latin typeface="Lato" panose="020F0502020204030203" pitchFamily="34" charset="0"/>
                        <a:ea typeface="Lato" panose="020F0502020204030203" pitchFamily="34" charset="0"/>
                        <a:cs typeface="Lato" panose="020F0502020204030203" pitchFamily="34" charset="0"/>
                      </a:endParaRPr>
                    </a:p>
                  </a:txBody>
                  <a:tcPr marL="0"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2700 mm</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bl>
          </a:graphicData>
        </a:graphic>
      </p:graphicFrame>
      <p:graphicFrame>
        <p:nvGraphicFramePr>
          <p:cNvPr id="147" name="Tabella 146"/>
          <p:cNvGraphicFramePr>
            <a:graphicFrameLocks noGrp="1"/>
          </p:cNvGraphicFramePr>
          <p:nvPr>
            <p:extLst>
              <p:ext uri="{D42A27DB-BD31-4B8C-83A1-F6EECF244321}">
                <p14:modId xmlns:p14="http://schemas.microsoft.com/office/powerpoint/2010/main" xmlns="" val="548784589"/>
              </p:ext>
            </p:extLst>
          </p:nvPr>
        </p:nvGraphicFramePr>
        <p:xfrm>
          <a:off x="475457" y="6084534"/>
          <a:ext cx="6611143" cy="1599120"/>
        </p:xfrm>
        <a:graphic>
          <a:graphicData uri="http://schemas.openxmlformats.org/drawingml/2006/table">
            <a:tbl>
              <a:tblPr firstRow="1" bandRow="1">
                <a:noFill/>
                <a:effectLst/>
                <a:tableStyleId>{C083E6E3-FA7D-4D7B-A595-EF9225AFEA82}</a:tableStyleId>
              </a:tblPr>
              <a:tblGrid>
                <a:gridCol w="294163"/>
                <a:gridCol w="4907280"/>
                <a:gridCol w="1409700"/>
              </a:tblGrid>
              <a:tr h="0">
                <a:tc>
                  <a:txBody>
                    <a:bodyPr/>
                    <a:lstStyle/>
                    <a:p>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sz="1200" b="1" kern="1400" spc="100" dirty="0" smtClean="0">
                          <a:solidFill>
                            <a:srgbClr val="000000"/>
                          </a:solidFill>
                          <a:latin typeface="Lato" panose="020F0502020204030203" pitchFamily="34" charset="0"/>
                          <a:ea typeface="Lato" panose="020F0502020204030203" pitchFamily="34" charset="0"/>
                          <a:cs typeface="Lato" panose="020F0502020204030203" pitchFamily="34" charset="0"/>
                        </a:rPr>
                        <a:t>TECHNICAL DATA</a:t>
                      </a: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algn="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TOTAL WEIGHT</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r>
                        <a:rPr lang="it-IT" sz="1100" b="0" dirty="0" smtClean="0">
                          <a:latin typeface="Lato" panose="020F0502020204030203" pitchFamily="34" charset="0"/>
                          <a:ea typeface="Lato" panose="020F0502020204030203" pitchFamily="34" charset="0"/>
                          <a:cs typeface="Lato" panose="020F0502020204030203" pitchFamily="34" charset="0"/>
                        </a:rPr>
                        <a:t>3400 kg</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TOTAL POWER</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10.5</a:t>
                      </a:r>
                      <a:r>
                        <a:rPr lang="it-IT" sz="1100" baseline="0" dirty="0" smtClean="0">
                          <a:latin typeface="Lato" panose="020F0502020204030203" pitchFamily="34" charset="0"/>
                          <a:ea typeface="Lato" panose="020F0502020204030203" pitchFamily="34" charset="0"/>
                          <a:cs typeface="Lato" panose="020F0502020204030203" pitchFamily="34" charset="0"/>
                        </a:rPr>
                        <a:t> kW</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ELECTRICAL POWER SUPPLY</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400V 22A</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SWARF HOURLY FLOW RATE</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100 ÷ 400 kg/h</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0" dirty="0" smtClean="0">
                          <a:latin typeface="Lato" panose="020F0502020204030203" pitchFamily="34" charset="0"/>
                          <a:ea typeface="Lato" panose="020F0502020204030203" pitchFamily="34" charset="0"/>
                          <a:cs typeface="Lato" panose="020F0502020204030203" pitchFamily="34" charset="0"/>
                        </a:rPr>
                        <a:t>HOPPER LOADING VOLUME</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400 l</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r>
              <a:tr h="140844">
                <a:tc>
                  <a:txBody>
                    <a:bodyPr/>
                    <a:lstStyle/>
                    <a:p>
                      <a:pPr algn="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50" name="Rectangle 161"/>
          <p:cNvSpPr/>
          <p:nvPr/>
        </p:nvSpPr>
        <p:spPr>
          <a:xfrm>
            <a:off x="4707683" y="1125810"/>
            <a:ext cx="1626506" cy="120355"/>
          </a:xfrm>
          <a:prstGeom prst="rect">
            <a:avLst/>
          </a:prstGeom>
          <a:ln>
            <a:noFill/>
          </a:ln>
        </p:spPr>
        <p:txBody>
          <a:bodyPr vert="horz" lIns="0" tIns="0" rIns="0" bIns="0" rtlCol="0">
            <a:noAutofit/>
          </a:bodyPr>
          <a:lstStyle/>
          <a:p>
            <a:pPr>
              <a:lnSpc>
                <a:spcPct val="107000"/>
              </a:lnSpc>
              <a:spcAft>
                <a:spcPts val="800"/>
              </a:spcAft>
            </a:pPr>
            <a:r>
              <a:rPr lang="it-IT" sz="700" spc="15" dirty="0">
                <a:solidFill>
                  <a:srgbClr val="181717"/>
                </a:solidFill>
                <a:latin typeface="Calibri" panose="020F0502020204030204" pitchFamily="34" charset="0"/>
                <a:ea typeface="Calibri" panose="020F0502020204030204" pitchFamily="34" charset="0"/>
              </a:rPr>
              <a:t>LOADING OF SWARF</a:t>
            </a:r>
            <a:endParaRPr lang="it-IT" sz="1100" dirty="0">
              <a:solidFill>
                <a:srgbClr val="000000"/>
              </a:solidFill>
              <a:latin typeface="Calibri" panose="020F0502020204030204" pitchFamily="34" charset="0"/>
              <a:ea typeface="Calibri" panose="020F0502020204030204" pitchFamily="34" charset="0"/>
            </a:endParaRPr>
          </a:p>
        </p:txBody>
      </p:sp>
      <p:grpSp>
        <p:nvGrpSpPr>
          <p:cNvPr id="87" name="Gruppo 86"/>
          <p:cNvGrpSpPr/>
          <p:nvPr/>
        </p:nvGrpSpPr>
        <p:grpSpPr>
          <a:xfrm>
            <a:off x="5866105" y="2937272"/>
            <a:ext cx="749231" cy="192091"/>
            <a:chOff x="6023044" y="2793307"/>
            <a:chExt cx="749231" cy="192091"/>
          </a:xfrm>
        </p:grpSpPr>
        <p:sp>
          <p:nvSpPr>
            <p:cNvPr id="88" name="Shape 270"/>
            <p:cNvSpPr/>
            <p:nvPr/>
          </p:nvSpPr>
          <p:spPr>
            <a:xfrm>
              <a:off x="6048438" y="2793307"/>
              <a:ext cx="723837" cy="166698"/>
            </a:xfrm>
            <a:custGeom>
              <a:avLst/>
              <a:gdLst/>
              <a:ahLst/>
              <a:cxnLst/>
              <a:rect l="0" t="0" r="0" b="0"/>
              <a:pathLst>
                <a:path w="539026" h="166713">
                  <a:moveTo>
                    <a:pt x="539026" y="0"/>
                  </a:moveTo>
                  <a:lnTo>
                    <a:pt x="198501" y="0"/>
                  </a:lnTo>
                  <a:lnTo>
                    <a:pt x="0" y="166713"/>
                  </a:lnTo>
                </a:path>
              </a:pathLst>
            </a:custGeom>
            <a:ln w="12700" cap="flat">
              <a:solidFill>
                <a:srgbClr val="33CCFF"/>
              </a:solidFill>
              <a:miter lim="100000"/>
            </a:ln>
          </p:spPr>
          <p:style>
            <a:lnRef idx="1">
              <a:srgbClr val="33CCFF"/>
            </a:lnRef>
            <a:fillRef idx="0">
              <a:srgbClr val="000000">
                <a:alpha val="0"/>
              </a:srgbClr>
            </a:fillRef>
            <a:effectRef idx="0">
              <a:scrgbClr r="0" g="0" b="0"/>
            </a:effectRef>
            <a:fontRef idx="none"/>
          </p:style>
          <p:txBody>
            <a:bodyPr/>
            <a:lstStyle/>
            <a:p>
              <a:endParaRPr lang="it-IT"/>
            </a:p>
          </p:txBody>
        </p:sp>
        <p:sp>
          <p:nvSpPr>
            <p:cNvPr id="89" name="Shape 271"/>
            <p:cNvSpPr/>
            <p:nvPr/>
          </p:nvSpPr>
          <p:spPr>
            <a:xfrm>
              <a:off x="6023044" y="2934602"/>
              <a:ext cx="50797" cy="50796"/>
            </a:xfrm>
            <a:custGeom>
              <a:avLst/>
              <a:gdLst/>
              <a:ahLst/>
              <a:cxnLst/>
              <a:rect l="0" t="0" r="0" b="0"/>
              <a:pathLst>
                <a:path w="50800" h="50800">
                  <a:moveTo>
                    <a:pt x="25400" y="0"/>
                  </a:moveTo>
                  <a:cubicBezTo>
                    <a:pt x="39434" y="0"/>
                    <a:pt x="50800" y="11367"/>
                    <a:pt x="50800" y="25400"/>
                  </a:cubicBezTo>
                  <a:cubicBezTo>
                    <a:pt x="50800" y="39421"/>
                    <a:pt x="39434" y="50800"/>
                    <a:pt x="25400" y="50800"/>
                  </a:cubicBezTo>
                  <a:cubicBezTo>
                    <a:pt x="11366" y="50800"/>
                    <a:pt x="0" y="39421"/>
                    <a:pt x="0" y="25400"/>
                  </a:cubicBezTo>
                  <a:cubicBezTo>
                    <a:pt x="0" y="11367"/>
                    <a:pt x="11366" y="0"/>
                    <a:pt x="25400" y="0"/>
                  </a:cubicBezTo>
                  <a:close/>
                </a:path>
              </a:pathLst>
            </a:custGeom>
            <a:solidFill>
              <a:srgbClr val="33CCFF"/>
            </a:solidFill>
            <a:ln w="0" cap="flat">
              <a:miter lim="100000"/>
            </a:ln>
          </p:spPr>
          <p:style>
            <a:lnRef idx="0">
              <a:srgbClr val="000000">
                <a:alpha val="0"/>
              </a:srgbClr>
            </a:lnRef>
            <a:fillRef idx="1">
              <a:srgbClr val="33CCFF"/>
            </a:fillRef>
            <a:effectRef idx="0">
              <a:scrgbClr r="0" g="0" b="0"/>
            </a:effectRef>
            <a:fontRef idx="none"/>
          </p:style>
          <p:txBody>
            <a:bodyPr/>
            <a:lstStyle/>
            <a:p>
              <a:endParaRPr lang="it-IT"/>
            </a:p>
          </p:txBody>
        </p:sp>
      </p:grpSp>
      <p:graphicFrame>
        <p:nvGraphicFramePr>
          <p:cNvPr id="76" name="Tabella 75"/>
          <p:cNvGraphicFramePr>
            <a:graphicFrameLocks noGrp="1"/>
          </p:cNvGraphicFramePr>
          <p:nvPr>
            <p:extLst>
              <p:ext uri="{D42A27DB-BD31-4B8C-83A1-F6EECF244321}">
                <p14:modId xmlns:p14="http://schemas.microsoft.com/office/powerpoint/2010/main" xmlns="" val="1740947989"/>
              </p:ext>
            </p:extLst>
          </p:nvPr>
        </p:nvGraphicFramePr>
        <p:xfrm>
          <a:off x="475457" y="8056209"/>
          <a:ext cx="6664161" cy="1696440"/>
        </p:xfrm>
        <a:graphic>
          <a:graphicData uri="http://schemas.openxmlformats.org/drawingml/2006/table">
            <a:tbl>
              <a:tblPr firstRow="1" bandRow="1">
                <a:noFill/>
                <a:effectLst/>
                <a:tableStyleId>{C083E6E3-FA7D-4D7B-A595-EF9225AFEA82}</a:tableStyleId>
              </a:tblPr>
              <a:tblGrid>
                <a:gridCol w="208280"/>
                <a:gridCol w="1739423"/>
                <a:gridCol w="914400"/>
                <a:gridCol w="937260"/>
                <a:gridCol w="998220"/>
                <a:gridCol w="883920"/>
                <a:gridCol w="982658"/>
              </a:tblGrid>
              <a:tr h="0">
                <a:tc>
                  <a:txBody>
                    <a:bodyPr/>
                    <a:lstStyle/>
                    <a:p>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gridSpan="2">
                  <a:txBody>
                    <a:bodyPr/>
                    <a:lstStyle/>
                    <a:p>
                      <a:r>
                        <a:rPr lang="it-IT" sz="1200" b="1" kern="1400" spc="100" dirty="0" smtClean="0">
                          <a:solidFill>
                            <a:srgbClr val="000000"/>
                          </a:solidFill>
                          <a:latin typeface="Lato" panose="020F0502020204030203" pitchFamily="34" charset="0"/>
                          <a:ea typeface="Lato" panose="020F0502020204030203" pitchFamily="34" charset="0"/>
                          <a:cs typeface="Lato" panose="020F0502020204030203" pitchFamily="34" charset="0"/>
                        </a:rPr>
                        <a:t>HOURLY PRODUCTION</a:t>
                      </a: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hMerge="1">
                  <a:txBody>
                    <a:bodyPr/>
                    <a:lstStyle/>
                    <a:p>
                      <a:pPr algn="ctr"/>
                      <a:endParaRPr lang="it-IT" sz="1200" b="1" kern="1400" spc="100" dirty="0">
                        <a:solidFill>
                          <a:srgbClr val="000000"/>
                        </a:solidFill>
                        <a:latin typeface="Lato" panose="020F0502020204030203" pitchFamily="34" charset="0"/>
                        <a:ea typeface="+mn-ea"/>
                        <a:cs typeface="+mn-cs"/>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endParaRPr lang="it-IT" sz="1200" b="1" kern="1400" spc="100" dirty="0">
                        <a:solidFill>
                          <a:srgbClr val="000000"/>
                        </a:solidFill>
                        <a:latin typeface="Lato" panose="020F0502020204030203" pitchFamily="34" charset="0"/>
                        <a:ea typeface="Lato" panose="020F0502020204030203" pitchFamily="34" charset="0"/>
                        <a:cs typeface="Lato" panose="020F0502020204030203" pitchFamily="34" charset="0"/>
                      </a:endParaRPr>
                    </a:p>
                  </a:txBody>
                  <a:tcPr marT="36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r>
              <a:tr h="140844">
                <a:tc>
                  <a:txBody>
                    <a:bodyPr/>
                    <a:lstStyle/>
                    <a:p>
                      <a:pPr algn="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r>
                        <a:rPr lang="it-IT" sz="1100" b="1" dirty="0" smtClean="0">
                          <a:latin typeface="Lato" panose="020F0502020204030203" pitchFamily="34" charset="0"/>
                          <a:ea typeface="Lato" panose="020F0502020204030203" pitchFamily="34" charset="0"/>
                          <a:cs typeface="Lato" panose="020F0502020204030203" pitchFamily="34" charset="0"/>
                        </a:rPr>
                        <a:t>Q</a:t>
                      </a:r>
                      <a:r>
                        <a:rPr lang="it-IT" sz="1100" b="1" baseline="0" dirty="0" smtClean="0">
                          <a:latin typeface="Lato" panose="020F0502020204030203" pitchFamily="34" charset="0"/>
                          <a:ea typeface="Lato" panose="020F0502020204030203" pitchFamily="34" charset="0"/>
                          <a:cs typeface="Lato" panose="020F0502020204030203" pitchFamily="34" charset="0"/>
                        </a:rPr>
                        <a:t> = </a:t>
                      </a:r>
                      <a:r>
                        <a:rPr lang="it-IT" sz="1100" b="1" baseline="0" smtClean="0">
                          <a:latin typeface="Lato" panose="020F0502020204030203" pitchFamily="34" charset="0"/>
                          <a:ea typeface="Lato" panose="020F0502020204030203" pitchFamily="34" charset="0"/>
                          <a:cs typeface="Lato" panose="020F0502020204030203" pitchFamily="34" charset="0"/>
                        </a:rPr>
                        <a:t>0,6 m</a:t>
                      </a:r>
                      <a:r>
                        <a:rPr lang="it-IT" sz="1100" b="1" baseline="30000" smtClean="0">
                          <a:latin typeface="Lato" panose="020F0502020204030203" pitchFamily="34" charset="0"/>
                          <a:ea typeface="Lato" panose="020F0502020204030203" pitchFamily="34" charset="0"/>
                          <a:cs typeface="Lato" panose="020F0502020204030203" pitchFamily="34" charset="0"/>
                        </a:rPr>
                        <a:t>3</a:t>
                      </a:r>
                      <a:r>
                        <a:rPr lang="it-IT" sz="1100" b="1" baseline="0" smtClean="0">
                          <a:latin typeface="Lato" panose="020F0502020204030203" pitchFamily="34" charset="0"/>
                          <a:ea typeface="Lato" panose="020F0502020204030203" pitchFamily="34" charset="0"/>
                          <a:cs typeface="Lato" panose="020F0502020204030203" pitchFamily="34" charset="0"/>
                        </a:rPr>
                        <a:t>/h</a:t>
                      </a:r>
                      <a:endParaRPr lang="it-IT" sz="1100" b="1"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algn="ctr"/>
                      <a:r>
                        <a:rPr lang="it-IT" sz="1100" b="0" dirty="0" smtClean="0">
                          <a:latin typeface="Lato" panose="020F0502020204030203" pitchFamily="34" charset="0"/>
                          <a:ea typeface="Lato" panose="020F0502020204030203" pitchFamily="34" charset="0"/>
                          <a:cs typeface="Lato" panose="020F0502020204030203" pitchFamily="34" charset="0"/>
                        </a:rPr>
                        <a:t>BRASS</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algn="ctr"/>
                      <a:r>
                        <a:rPr lang="it-IT" sz="1100" b="0" dirty="0" smtClean="0">
                          <a:latin typeface="Lato" panose="020F0502020204030203" pitchFamily="34" charset="0"/>
                          <a:ea typeface="Lato" panose="020F0502020204030203" pitchFamily="34" charset="0"/>
                          <a:cs typeface="Lato" panose="020F0502020204030203" pitchFamily="34" charset="0"/>
                        </a:rPr>
                        <a:t>STEEL</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algn="ctr"/>
                      <a:r>
                        <a:rPr lang="it-IT" sz="1100" b="0" dirty="0" smtClean="0">
                          <a:latin typeface="Lato" panose="020F0502020204030203" pitchFamily="34" charset="0"/>
                          <a:ea typeface="Lato" panose="020F0502020204030203" pitchFamily="34" charset="0"/>
                          <a:cs typeface="Lato" panose="020F0502020204030203" pitchFamily="34" charset="0"/>
                        </a:rPr>
                        <a:t>ALUMINIUM</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algn="ctr"/>
                      <a:r>
                        <a:rPr lang="it-IT" sz="1100" b="0" dirty="0" smtClean="0">
                          <a:latin typeface="Lato" panose="020F0502020204030203" pitchFamily="34" charset="0"/>
                          <a:ea typeface="Lato" panose="020F0502020204030203" pitchFamily="34" charset="0"/>
                          <a:cs typeface="Lato" panose="020F0502020204030203" pitchFamily="34" charset="0"/>
                        </a:rPr>
                        <a:t>STAINLESS STEEL</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algn="ctr"/>
                      <a:r>
                        <a:rPr lang="it-IT" sz="1100" b="0" dirty="0" smtClean="0">
                          <a:latin typeface="Lato" panose="020F0502020204030203" pitchFamily="34" charset="0"/>
                          <a:ea typeface="Lato" panose="020F0502020204030203" pitchFamily="34" charset="0"/>
                          <a:cs typeface="Lato" panose="020F0502020204030203" pitchFamily="34" charset="0"/>
                        </a:rPr>
                        <a:t>COPPER</a:t>
                      </a:r>
                      <a:endParaRPr lang="it-IT" sz="1100" b="0" dirty="0">
                        <a:latin typeface="Lato" panose="020F0502020204030203" pitchFamily="34" charset="0"/>
                        <a:ea typeface="Lato" panose="020F0502020204030203" pitchFamily="34" charset="0"/>
                        <a:cs typeface="Lato" panose="020F0502020204030203" pitchFamily="34" charset="0"/>
                      </a:endParaRPr>
                    </a:p>
                  </a:txBody>
                  <a:tcPr marT="25200" marB="25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1" dirty="0" smtClean="0">
                          <a:latin typeface="Lato" panose="020F0502020204030203" pitchFamily="34" charset="0"/>
                          <a:ea typeface="Lato" panose="020F0502020204030203" pitchFamily="34" charset="0"/>
                          <a:cs typeface="Lato" panose="020F0502020204030203" pitchFamily="34" charset="0"/>
                        </a:rPr>
                        <a:t>∆ </a:t>
                      </a:r>
                      <a:r>
                        <a:rPr lang="it-IT" sz="1100" b="1" kern="1200" dirty="0" smtClean="0">
                          <a:solidFill>
                            <a:schemeClr val="tx1"/>
                          </a:solidFill>
                          <a:latin typeface="Lato" panose="020F0502020204030203" pitchFamily="34" charset="0"/>
                          <a:ea typeface="Lato" panose="020F0502020204030203" pitchFamily="34" charset="0"/>
                          <a:cs typeface="Lato" panose="020F0502020204030203" pitchFamily="34" charset="0"/>
                        </a:rPr>
                        <a:t>DENSITY  [kg/</a:t>
                      </a:r>
                      <a:r>
                        <a:rPr lang="it-IT" sz="1100" b="1" kern="1200" dirty="0" err="1" smtClean="0">
                          <a:solidFill>
                            <a:schemeClr val="tx1"/>
                          </a:solidFill>
                          <a:latin typeface="Lato" panose="020F0502020204030203" pitchFamily="34" charset="0"/>
                          <a:ea typeface="Lato" panose="020F0502020204030203" pitchFamily="34" charset="0"/>
                          <a:cs typeface="Lato" panose="020F0502020204030203" pitchFamily="34" charset="0"/>
                        </a:rPr>
                        <a:t>dmc</a:t>
                      </a:r>
                      <a:r>
                        <a:rPr lang="it-IT" sz="1100" b="1" kern="1200" dirty="0" smtClean="0">
                          <a:solidFill>
                            <a:schemeClr val="tx1"/>
                          </a:solidFill>
                          <a:latin typeface="Lato" panose="020F0502020204030203" pitchFamily="34" charset="0"/>
                          <a:ea typeface="Lato" panose="020F0502020204030203" pitchFamily="34" charset="0"/>
                          <a:cs typeface="Lato" panose="020F0502020204030203" pitchFamily="34" charset="0"/>
                        </a:rPr>
                        <a:t>]</a:t>
                      </a:r>
                      <a:endParaRPr lang="it-IT" sz="1100" b="1" kern="12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0,45</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 1</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0,50</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 1</a:t>
                      </a:r>
                      <a:endParaRPr lang="it-IT" sz="1100" dirty="0" smtClean="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0,15</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 0,30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0,40</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 1</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0,25</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 1</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1100" b="1" dirty="0" smtClean="0">
                          <a:latin typeface="Lato" panose="020F0502020204030203" pitchFamily="34" charset="0"/>
                          <a:ea typeface="Lato" panose="020F0502020204030203" pitchFamily="34" charset="0"/>
                          <a:cs typeface="Lato" panose="020F0502020204030203" pitchFamily="34" charset="0"/>
                        </a:rPr>
                        <a:t>Kg/h</a:t>
                      </a:r>
                      <a:endParaRPr lang="it-IT" sz="1100" b="1"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270 </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500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300 </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500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90 </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180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240 </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500</a:t>
                      </a:r>
                      <a:endParaRPr lang="it-IT" sz="1100" dirty="0" smtClean="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it-IT" sz="1100" dirty="0" smtClean="0">
                          <a:latin typeface="Lato" panose="020F0502020204030203" pitchFamily="34" charset="0"/>
                          <a:ea typeface="Lato" panose="020F0502020204030203" pitchFamily="34" charset="0"/>
                          <a:cs typeface="Lato" panose="020F0502020204030203" pitchFamily="34" charset="0"/>
                        </a:rPr>
                        <a:t>150 </a:t>
                      </a:r>
                      <a:r>
                        <a:rPr lang="it-IT" sz="1100" kern="1200" dirty="0" smtClean="0">
                          <a:solidFill>
                            <a:schemeClr val="tx1"/>
                          </a:solidFill>
                          <a:latin typeface="Lato" panose="020F0502020204030203" pitchFamily="34" charset="0"/>
                          <a:ea typeface="Lato" panose="020F0502020204030203" pitchFamily="34" charset="0"/>
                          <a:cs typeface="Lato" panose="020F0502020204030203" pitchFamily="34" charset="0"/>
                        </a:rPr>
                        <a:t>÷ 500</a:t>
                      </a: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gridSpan="6">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800" dirty="0" smtClean="0">
                          <a:latin typeface="Lato" panose="020F0502020204030203" pitchFamily="34" charset="0"/>
                          <a:ea typeface="Lato" panose="020F0502020204030203" pitchFamily="34" charset="0"/>
                          <a:cs typeface="Lato" panose="020F0502020204030203" pitchFamily="34" charset="0"/>
                        </a:rPr>
                        <a:t>THE DATA IN kg/h IS APPROXIMATE AND IN ANY CASE DEPENDS ON THE DENSITY OF THE SWARF, THE SHAPE, THE TYPE AND THE THICKNESS. THE DENSITY VALUES CONSIDERED ARE HYPOTHETICAL, BASED ON AN EXPERIMENTAL AVERAGE OF THE DATA IN OUR POSSESSION. PRIOR TESTS CAN BE PERFORMED.</a:t>
                      </a:r>
                      <a:endParaRPr lang="it-IT" sz="8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EBFF"/>
                    </a:solidFill>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it-IT" sz="1100" dirty="0" smtClean="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3CCFF"/>
                    </a:solidFill>
                  </a:tcPr>
                </a:tc>
              </a:tr>
              <a:tr h="140844">
                <a:tc>
                  <a:txBody>
                    <a:bodyPr/>
                    <a:lstStyle/>
                    <a:p>
                      <a:pPr marL="0" marR="0" lvl="0" indent="0" algn="r" defTabSz="755934" rtl="0" eaLnBrk="1" fontAlgn="auto" latinLnBrk="0" hangingPunct="1">
                        <a:lnSpc>
                          <a:spcPct val="100000"/>
                        </a:lnSpc>
                        <a:spcBef>
                          <a:spcPts val="0"/>
                        </a:spcBef>
                        <a:spcAft>
                          <a:spcPts val="0"/>
                        </a:spcAft>
                        <a:buClrTx/>
                        <a:buSzTx/>
                        <a:buFontTx/>
                        <a:buNone/>
                        <a:tabLst/>
                        <a:defRPr/>
                      </a:pPr>
                      <a:endParaRPr lang="it-IT" sz="11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6">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it-IT" sz="700" b="0" i="0" u="none" strike="noStrike" kern="1200" baseline="0" dirty="0" smtClean="0">
                          <a:solidFill>
                            <a:schemeClr val="tx1"/>
                          </a:solidFill>
                          <a:latin typeface="Lato" panose="020F0502020204030203" pitchFamily="34" charset="0"/>
                          <a:ea typeface="Lato" panose="020F0502020204030203" pitchFamily="34" charset="0"/>
                          <a:cs typeface="Lato" panose="020F0502020204030203" pitchFamily="34" charset="0"/>
                        </a:rPr>
                        <a:t>FAMA s.r.l. </a:t>
                      </a:r>
                      <a:r>
                        <a:rPr lang="en-US" sz="700" dirty="0" smtClean="0">
                          <a:latin typeface="Lato" panose="020F0502020204030203" pitchFamily="34" charset="0"/>
                          <a:ea typeface="Lato" panose="020F0502020204030203" pitchFamily="34" charset="0"/>
                          <a:cs typeface="Lato" panose="020F0502020204030203" pitchFamily="34" charset="0"/>
                        </a:rPr>
                        <a:t>reserves the right to make changes to the product without notice</a:t>
                      </a:r>
                      <a:endParaRPr lang="it-IT" sz="700" dirty="0">
                        <a:latin typeface="Lato" panose="020F0502020204030203" pitchFamily="34" charset="0"/>
                        <a:ea typeface="Lato" panose="020F0502020204030203" pitchFamily="34" charset="0"/>
                        <a:cs typeface="Lato" panose="020F0502020204030203" pitchFamily="34" charset="0"/>
                      </a:endParaRPr>
                    </a:p>
                  </a:txBody>
                  <a:tcPr marT="25200" marB="25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bl>
          </a:graphicData>
        </a:graphic>
      </p:graphicFrame>
    </p:spTree>
    <p:extLst>
      <p:ext uri="{BB962C8B-B14F-4D97-AF65-F5344CB8AC3E}">
        <p14:creationId xmlns:p14="http://schemas.microsoft.com/office/powerpoint/2010/main" xmlns="" val="15775469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1014</TotalTime>
  <Words>454</Words>
  <Application>Microsoft Office PowerPoint</Application>
  <PresentationFormat>Personalizzato</PresentationFormat>
  <Paragraphs>97</Paragraphs>
  <Slides>2</Slides>
  <Notes>1</Notes>
  <HiddenSlides>0</HiddenSlides>
  <MMClips>0</MMClips>
  <ScaleCrop>false</ScaleCrop>
  <HeadingPairs>
    <vt:vector size="4" baseType="variant">
      <vt:variant>
        <vt:lpstr>Tema</vt:lpstr>
      </vt:variant>
      <vt:variant>
        <vt:i4>1</vt:i4>
      </vt:variant>
      <vt:variant>
        <vt:lpstr>Titoli diapositive</vt:lpstr>
      </vt:variant>
      <vt:variant>
        <vt:i4>2</vt:i4>
      </vt:variant>
    </vt:vector>
  </HeadingPairs>
  <TitlesOfParts>
    <vt:vector size="3" baseType="lpstr">
      <vt:lpstr>Tema di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Pierluigi Fiocco</dc:creator>
  <cp:lastModifiedBy>Stefania</cp:lastModifiedBy>
  <cp:revision>57</cp:revision>
  <cp:lastPrinted>2020-10-27T15:44:01Z</cp:lastPrinted>
  <dcterms:created xsi:type="dcterms:W3CDTF">2020-06-12T07:37:55Z</dcterms:created>
  <dcterms:modified xsi:type="dcterms:W3CDTF">2020-11-10T08:25:01Z</dcterms:modified>
</cp:coreProperties>
</file>